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4" r:id="rId6"/>
    <p:sldId id="277" r:id="rId7"/>
    <p:sldId id="261" r:id="rId8"/>
    <p:sldId id="262" r:id="rId9"/>
    <p:sldId id="275" r:id="rId10"/>
    <p:sldId id="268" r:id="rId11"/>
    <p:sldId id="274" r:id="rId12"/>
    <p:sldId id="276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9999"/>
    <a:srgbClr val="85CA3A"/>
    <a:srgbClr val="E8A3EF"/>
    <a:srgbClr val="BFD749"/>
    <a:srgbClr val="A31FB1"/>
    <a:srgbClr val="FF505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9B34FC-BB00-483A-8F09-BE5949B0D59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83503A-D74F-4EEA-880D-4295320FBD0B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Verify</a:t>
          </a:r>
        </a:p>
        <a:p>
          <a:r>
            <a:rPr lang="en-US" b="1" dirty="0" smtClean="0">
              <a:solidFill>
                <a:schemeClr val="tx1"/>
              </a:solidFill>
            </a:rPr>
            <a:t>Organization Existence</a:t>
          </a:r>
          <a:endParaRPr lang="en-US" b="1" dirty="0">
            <a:solidFill>
              <a:schemeClr val="tx1"/>
            </a:solidFill>
          </a:endParaRPr>
        </a:p>
      </dgm:t>
    </dgm:pt>
    <dgm:pt modelId="{A94B1AA9-1F45-4065-876A-20BE5071D316}" type="parTrans" cxnId="{A32728F8-B592-4CB6-9A0E-FAC9EBAAB8BD}">
      <dgm:prSet/>
      <dgm:spPr/>
      <dgm:t>
        <a:bodyPr/>
        <a:lstStyle/>
        <a:p>
          <a:endParaRPr lang="en-US"/>
        </a:p>
      </dgm:t>
    </dgm:pt>
    <dgm:pt modelId="{9650CC1E-C518-44CC-A5DC-C84454139F56}" type="sibTrans" cxnId="{A32728F8-B592-4CB6-9A0E-FAC9EBAAB8BD}">
      <dgm:prSet/>
      <dgm:spPr/>
      <dgm:t>
        <a:bodyPr/>
        <a:lstStyle/>
        <a:p>
          <a:endParaRPr lang="en-US"/>
        </a:p>
      </dgm:t>
    </dgm:pt>
    <dgm:pt modelId="{98D4BF66-91EC-4274-AB72-A4C60301748C}">
      <dgm:prSet phldrT="[Text]"/>
      <dgm:spPr>
        <a:solidFill>
          <a:srgbClr val="92D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i="0" dirty="0" smtClean="0">
              <a:solidFill>
                <a:schemeClr val="tx1"/>
              </a:solidFill>
            </a:rPr>
            <a:t>Submit Organization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i="0" dirty="0" smtClean="0">
              <a:solidFill>
                <a:schemeClr val="tx1"/>
              </a:solidFill>
            </a:rPr>
            <a:t>&amp; </a:t>
          </a:r>
          <a:endParaRPr lang="en-US" b="1" dirty="0" smtClean="0">
            <a:solidFill>
              <a:schemeClr val="tx1"/>
            </a:solidFill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b="1" i="0" dirty="0" smtClean="0">
              <a:solidFill>
                <a:schemeClr val="tx1"/>
              </a:solidFill>
            </a:rPr>
            <a:t>Contact Details</a:t>
          </a:r>
          <a:endParaRPr lang="en-US" b="1" dirty="0">
            <a:solidFill>
              <a:schemeClr val="tx1"/>
            </a:solidFill>
          </a:endParaRPr>
        </a:p>
      </dgm:t>
    </dgm:pt>
    <dgm:pt modelId="{2F6CF88D-AFED-4997-8149-F2ECE4A0AC59}" type="parTrans" cxnId="{3726BC90-0607-437B-9A74-D778AA13575A}">
      <dgm:prSet/>
      <dgm:spPr/>
      <dgm:t>
        <a:bodyPr/>
        <a:lstStyle/>
        <a:p>
          <a:endParaRPr lang="en-US"/>
        </a:p>
      </dgm:t>
    </dgm:pt>
    <dgm:pt modelId="{582FD7B2-B50C-483E-856A-6E91BE2A72E1}" type="sibTrans" cxnId="{3726BC90-0607-437B-9A74-D778AA13575A}">
      <dgm:prSet/>
      <dgm:spPr/>
      <dgm:t>
        <a:bodyPr/>
        <a:lstStyle/>
        <a:p>
          <a:endParaRPr lang="en-US"/>
        </a:p>
      </dgm:t>
    </dgm:pt>
    <dgm:pt modelId="{671CF441-6343-43E6-A09B-80E4D6743FD2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Submit</a:t>
          </a:r>
        </a:p>
        <a:p>
          <a:r>
            <a:rPr lang="en-US" b="1" dirty="0" smtClean="0">
              <a:solidFill>
                <a:schemeClr val="tx1"/>
              </a:solidFill>
            </a:rPr>
            <a:t>Applicant Details</a:t>
          </a:r>
          <a:endParaRPr lang="en-US" b="1" dirty="0">
            <a:solidFill>
              <a:schemeClr val="tx1"/>
            </a:solidFill>
          </a:endParaRPr>
        </a:p>
      </dgm:t>
    </dgm:pt>
    <dgm:pt modelId="{EC194EB5-A938-4522-98ED-CA9A18163FE9}" type="sibTrans" cxnId="{BF1B76F4-42EC-4A49-9205-8A3B6E391683}">
      <dgm:prSet/>
      <dgm:spPr/>
      <dgm:t>
        <a:bodyPr/>
        <a:lstStyle/>
        <a:p>
          <a:endParaRPr lang="en-US"/>
        </a:p>
      </dgm:t>
    </dgm:pt>
    <dgm:pt modelId="{7418E028-7D16-4E37-B2A2-9C667C3CC7B6}" type="parTrans" cxnId="{BF1B76F4-42EC-4A49-9205-8A3B6E391683}">
      <dgm:prSet/>
      <dgm:spPr/>
      <dgm:t>
        <a:bodyPr/>
        <a:lstStyle/>
        <a:p>
          <a:endParaRPr lang="en-US"/>
        </a:p>
      </dgm:t>
    </dgm:pt>
    <dgm:pt modelId="{393A4650-5B0B-4923-B4C9-F4DE27246E9F}">
      <dgm:prSet/>
      <dgm:spPr>
        <a:solidFill>
          <a:srgbClr val="C00000"/>
        </a:solidFill>
      </dgm:spPr>
      <dgm:t>
        <a:bodyPr/>
        <a:lstStyle/>
        <a:p>
          <a:r>
            <a:rPr lang="en-US" b="1" dirty="0" smtClean="0"/>
            <a:t>Create an Account</a:t>
          </a:r>
          <a:endParaRPr lang="en-US" b="1" dirty="0"/>
        </a:p>
      </dgm:t>
    </dgm:pt>
    <dgm:pt modelId="{05110F1E-1CF2-48D7-BE06-A78CC3D9DFBF}" type="parTrans" cxnId="{AE25BE71-5993-49FA-A14D-7378BFDD2C7D}">
      <dgm:prSet/>
      <dgm:spPr/>
      <dgm:t>
        <a:bodyPr/>
        <a:lstStyle/>
        <a:p>
          <a:endParaRPr lang="en-US"/>
        </a:p>
      </dgm:t>
    </dgm:pt>
    <dgm:pt modelId="{097793D7-C143-4FCE-B3A7-DC9D927E8FB2}" type="sibTrans" cxnId="{AE25BE71-5993-49FA-A14D-7378BFDD2C7D}">
      <dgm:prSet/>
      <dgm:spPr/>
      <dgm:t>
        <a:bodyPr/>
        <a:lstStyle/>
        <a:p>
          <a:endParaRPr lang="en-US"/>
        </a:p>
      </dgm:t>
    </dgm:pt>
    <dgm:pt modelId="{15FFF255-CD8B-4C04-8A27-BDAAC678F84C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0099"/>
              </a:solidFill>
            </a:rPr>
            <a:t>Create Login Access</a:t>
          </a:r>
          <a:endParaRPr lang="en-US" b="1" dirty="0">
            <a:solidFill>
              <a:srgbClr val="000099"/>
            </a:solidFill>
          </a:endParaRPr>
        </a:p>
      </dgm:t>
    </dgm:pt>
    <dgm:pt modelId="{B3F3DA37-742E-4610-81CD-A9CA0E89764C}" type="parTrans" cxnId="{280EDBAD-988D-48F0-A67E-94C9F4515A9B}">
      <dgm:prSet/>
      <dgm:spPr/>
      <dgm:t>
        <a:bodyPr/>
        <a:lstStyle/>
        <a:p>
          <a:endParaRPr lang="en-US"/>
        </a:p>
      </dgm:t>
    </dgm:pt>
    <dgm:pt modelId="{97A801A5-7CE0-4EB5-BD3D-1DD577F0D968}" type="sibTrans" cxnId="{280EDBAD-988D-48F0-A67E-94C9F4515A9B}">
      <dgm:prSet/>
      <dgm:spPr/>
      <dgm:t>
        <a:bodyPr/>
        <a:lstStyle/>
        <a:p>
          <a:endParaRPr lang="en-US"/>
        </a:p>
      </dgm:t>
    </dgm:pt>
    <dgm:pt modelId="{101F5681-DD7F-4F54-873C-427B9328EC7F}" type="pres">
      <dgm:prSet presAssocID="{859B34FC-BB00-483A-8F09-BE5949B0D59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4E9DFA6-35AE-45B8-87ED-CC3898DF2489}" type="pres">
      <dgm:prSet presAssocID="{DE83503A-D74F-4EEA-880D-4295320FBD0B}" presName="composite" presStyleCnt="0"/>
      <dgm:spPr/>
    </dgm:pt>
    <dgm:pt modelId="{233F82B9-CA38-45CC-8525-FC7C40CB5C0B}" type="pres">
      <dgm:prSet presAssocID="{DE83503A-D74F-4EEA-880D-4295320FBD0B}" presName="bentUpArrow1" presStyleLbl="alignImgPlace1" presStyleIdx="0" presStyleCnt="4" custLinFactNeighborX="79724" custLinFactNeighborY="-6805"/>
      <dgm:spPr>
        <a:solidFill>
          <a:schemeClr val="bg2">
            <a:lumMod val="60000"/>
            <a:lumOff val="40000"/>
          </a:schemeClr>
        </a:solidFill>
      </dgm:spPr>
    </dgm:pt>
    <dgm:pt modelId="{7A87F78F-B534-4357-83EF-DD35E0F848A2}" type="pres">
      <dgm:prSet presAssocID="{DE83503A-D74F-4EEA-880D-4295320FBD0B}" presName="ParentText" presStyleLbl="node1" presStyleIdx="0" presStyleCnt="5" custScaleX="2689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03887-AB40-4BEE-AF02-E6E46A41710A}" type="pres">
      <dgm:prSet presAssocID="{DE83503A-D74F-4EEA-880D-4295320FBD0B}" presName="ChildText" presStyleLbl="revTx" presStyleIdx="0" presStyleCnt="4" custScaleX="342368" custLinFactX="100000" custLinFactNeighborX="176039" custLinFactNeighborY="-101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DBEE9-4FC3-4D1E-A903-C62F9AA2EDF6}" type="pres">
      <dgm:prSet presAssocID="{9650CC1E-C518-44CC-A5DC-C84454139F56}" presName="sibTrans" presStyleCnt="0"/>
      <dgm:spPr/>
    </dgm:pt>
    <dgm:pt modelId="{26F14EB2-A6D6-419B-9E2F-7CC194A99891}" type="pres">
      <dgm:prSet presAssocID="{98D4BF66-91EC-4274-AB72-A4C60301748C}" presName="composite" presStyleCnt="0"/>
      <dgm:spPr/>
    </dgm:pt>
    <dgm:pt modelId="{338325F4-E242-450D-8AF6-8DE48C042DB8}" type="pres">
      <dgm:prSet presAssocID="{98D4BF66-91EC-4274-AB72-A4C60301748C}" presName="bentUpArrow1" presStyleLbl="alignImgPlace1" presStyleIdx="1" presStyleCnt="4" custLinFactNeighborX="98798" custLinFactNeighborY="-64125"/>
      <dgm:spPr>
        <a:solidFill>
          <a:schemeClr val="bg2">
            <a:lumMod val="60000"/>
            <a:lumOff val="40000"/>
          </a:schemeClr>
        </a:solidFill>
      </dgm:spPr>
    </dgm:pt>
    <dgm:pt modelId="{A7545ED1-532C-44D1-A4A9-6DF6594E26D9}" type="pres">
      <dgm:prSet presAssocID="{98D4BF66-91EC-4274-AB72-A4C60301748C}" presName="ParentText" presStyleLbl="node1" presStyleIdx="1" presStyleCnt="5" custScaleX="207215" custLinFactNeighborX="35122" custLinFactNeighborY="-2376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E4DEE-8CA0-4983-BA24-5A64617CB70A}" type="pres">
      <dgm:prSet presAssocID="{98D4BF66-91EC-4274-AB72-A4C60301748C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675B00B-B51F-46E8-B686-24CDA9DB98E3}" type="pres">
      <dgm:prSet presAssocID="{582FD7B2-B50C-483E-856A-6E91BE2A72E1}" presName="sibTrans" presStyleCnt="0"/>
      <dgm:spPr/>
    </dgm:pt>
    <dgm:pt modelId="{55694F57-B3A1-4FDC-AE99-57EBBE399A54}" type="pres">
      <dgm:prSet presAssocID="{671CF441-6343-43E6-A09B-80E4D6743FD2}" presName="composite" presStyleCnt="0"/>
      <dgm:spPr/>
    </dgm:pt>
    <dgm:pt modelId="{7154510B-F2E1-47ED-BAF5-155E08EAFA28}" type="pres">
      <dgm:prSet presAssocID="{671CF441-6343-43E6-A09B-80E4D6743FD2}" presName="bentUpArrow1" presStyleLbl="alignImgPlace1" presStyleIdx="2" presStyleCnt="4" custLinFactNeighborX="61480" custLinFactNeighborY="-65910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D9279CDA-A311-4FC0-BCE2-9BB902CF0E4B}" type="pres">
      <dgm:prSet presAssocID="{671CF441-6343-43E6-A09B-80E4D6743FD2}" presName="ParentText" presStyleLbl="node1" presStyleIdx="2" presStyleCnt="5" custScaleX="187561" custLinFactNeighborX="32394" custLinFactNeighborY="-482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B3384-FDAC-48BE-9AF8-4112ED062D19}" type="pres">
      <dgm:prSet presAssocID="{671CF441-6343-43E6-A09B-80E4D6743FD2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8A44037B-92BF-47D2-9CCD-4CB3AAE2B2A9}" type="pres">
      <dgm:prSet presAssocID="{EC194EB5-A938-4522-98ED-CA9A18163FE9}" presName="sibTrans" presStyleCnt="0"/>
      <dgm:spPr/>
    </dgm:pt>
    <dgm:pt modelId="{585B6222-9E78-46DB-91D6-3BF10032487A}" type="pres">
      <dgm:prSet presAssocID="{393A4650-5B0B-4923-B4C9-F4DE27246E9F}" presName="composite" presStyleCnt="0"/>
      <dgm:spPr/>
    </dgm:pt>
    <dgm:pt modelId="{4BADA021-F88C-492C-8A62-56573F23F3DE}" type="pres">
      <dgm:prSet presAssocID="{393A4650-5B0B-4923-B4C9-F4DE27246E9F}" presName="bentUpArrow1" presStyleLbl="alignImgPlace1" presStyleIdx="3" presStyleCnt="4" custLinFactNeighborX="19172" custLinFactNeighborY="-89193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8A6416FB-AC92-4C8B-A890-626145515E71}" type="pres">
      <dgm:prSet presAssocID="{393A4650-5B0B-4923-B4C9-F4DE27246E9F}" presName="ParentText" presStyleLbl="node1" presStyleIdx="3" presStyleCnt="5" custScaleX="148143" custLinFactNeighborX="-14283" custLinFactNeighborY="-683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0EF4C-6924-41A2-8021-A229E9D5A64A}" type="pres">
      <dgm:prSet presAssocID="{393A4650-5B0B-4923-B4C9-F4DE27246E9F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151DCA58-4786-42B6-8769-2AF013783A48}" type="pres">
      <dgm:prSet presAssocID="{097793D7-C143-4FCE-B3A7-DC9D927E8FB2}" presName="sibTrans" presStyleCnt="0"/>
      <dgm:spPr/>
    </dgm:pt>
    <dgm:pt modelId="{B3AAA091-1E11-4082-82F5-A0D59660D2A2}" type="pres">
      <dgm:prSet presAssocID="{15FFF255-CD8B-4C04-8A27-BDAAC678F84C}" presName="composite" presStyleCnt="0"/>
      <dgm:spPr/>
    </dgm:pt>
    <dgm:pt modelId="{85E18208-9EB5-41C6-876B-EA02F0F64779}" type="pres">
      <dgm:prSet presAssocID="{15FFF255-CD8B-4C04-8A27-BDAAC678F84C}" presName="ParentText" presStyleLbl="node1" presStyleIdx="4" presStyleCnt="5" custLinFactNeighborX="-61031" custLinFactNeighborY="-608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4C2C78-144C-43DC-A95D-16955EB627D1}" type="presOf" srcId="{671CF441-6343-43E6-A09B-80E4D6743FD2}" destId="{D9279CDA-A311-4FC0-BCE2-9BB902CF0E4B}" srcOrd="0" destOrd="0" presId="urn:microsoft.com/office/officeart/2005/8/layout/StepDownProcess"/>
    <dgm:cxn modelId="{BF1B76F4-42EC-4A49-9205-8A3B6E391683}" srcId="{859B34FC-BB00-483A-8F09-BE5949B0D591}" destId="{671CF441-6343-43E6-A09B-80E4D6743FD2}" srcOrd="2" destOrd="0" parTransId="{7418E028-7D16-4E37-B2A2-9C667C3CC7B6}" sibTransId="{EC194EB5-A938-4522-98ED-CA9A18163FE9}"/>
    <dgm:cxn modelId="{A32728F8-B592-4CB6-9A0E-FAC9EBAAB8BD}" srcId="{859B34FC-BB00-483A-8F09-BE5949B0D591}" destId="{DE83503A-D74F-4EEA-880D-4295320FBD0B}" srcOrd="0" destOrd="0" parTransId="{A94B1AA9-1F45-4065-876A-20BE5071D316}" sibTransId="{9650CC1E-C518-44CC-A5DC-C84454139F56}"/>
    <dgm:cxn modelId="{82E0D8F2-23D5-4936-8B4A-D1D7B0EEC7ED}" type="presOf" srcId="{15FFF255-CD8B-4C04-8A27-BDAAC678F84C}" destId="{85E18208-9EB5-41C6-876B-EA02F0F64779}" srcOrd="0" destOrd="0" presId="urn:microsoft.com/office/officeart/2005/8/layout/StepDownProcess"/>
    <dgm:cxn modelId="{107D91C4-BE4A-4033-B9B2-23EF1AAAA8D0}" type="presOf" srcId="{859B34FC-BB00-483A-8F09-BE5949B0D591}" destId="{101F5681-DD7F-4F54-873C-427B9328EC7F}" srcOrd="0" destOrd="0" presId="urn:microsoft.com/office/officeart/2005/8/layout/StepDownProcess"/>
    <dgm:cxn modelId="{294C0FCF-5E56-4CF1-B1AE-E72B16EE60DA}" type="presOf" srcId="{98D4BF66-91EC-4274-AB72-A4C60301748C}" destId="{A7545ED1-532C-44D1-A4A9-6DF6594E26D9}" srcOrd="0" destOrd="0" presId="urn:microsoft.com/office/officeart/2005/8/layout/StepDownProcess"/>
    <dgm:cxn modelId="{C047A569-24E0-4122-BD7C-012056EBDDE0}" type="presOf" srcId="{DE83503A-D74F-4EEA-880D-4295320FBD0B}" destId="{7A87F78F-B534-4357-83EF-DD35E0F848A2}" srcOrd="0" destOrd="0" presId="urn:microsoft.com/office/officeart/2005/8/layout/StepDownProcess"/>
    <dgm:cxn modelId="{280EDBAD-988D-48F0-A67E-94C9F4515A9B}" srcId="{859B34FC-BB00-483A-8F09-BE5949B0D591}" destId="{15FFF255-CD8B-4C04-8A27-BDAAC678F84C}" srcOrd="4" destOrd="0" parTransId="{B3F3DA37-742E-4610-81CD-A9CA0E89764C}" sibTransId="{97A801A5-7CE0-4EB5-BD3D-1DD577F0D968}"/>
    <dgm:cxn modelId="{AE25BE71-5993-49FA-A14D-7378BFDD2C7D}" srcId="{859B34FC-BB00-483A-8F09-BE5949B0D591}" destId="{393A4650-5B0B-4923-B4C9-F4DE27246E9F}" srcOrd="3" destOrd="0" parTransId="{05110F1E-1CF2-48D7-BE06-A78CC3D9DFBF}" sibTransId="{097793D7-C143-4FCE-B3A7-DC9D927E8FB2}"/>
    <dgm:cxn modelId="{3726BC90-0607-437B-9A74-D778AA13575A}" srcId="{859B34FC-BB00-483A-8F09-BE5949B0D591}" destId="{98D4BF66-91EC-4274-AB72-A4C60301748C}" srcOrd="1" destOrd="0" parTransId="{2F6CF88D-AFED-4997-8149-F2ECE4A0AC59}" sibTransId="{582FD7B2-B50C-483E-856A-6E91BE2A72E1}"/>
    <dgm:cxn modelId="{8D6AC718-30B0-4C2A-9D93-330CEE87F370}" type="presOf" srcId="{393A4650-5B0B-4923-B4C9-F4DE27246E9F}" destId="{8A6416FB-AC92-4C8B-A890-626145515E71}" srcOrd="0" destOrd="0" presId="urn:microsoft.com/office/officeart/2005/8/layout/StepDownProcess"/>
    <dgm:cxn modelId="{1DBC1E1F-ECDD-40E1-A584-18BCE1746108}" type="presParOf" srcId="{101F5681-DD7F-4F54-873C-427B9328EC7F}" destId="{44E9DFA6-35AE-45B8-87ED-CC3898DF2489}" srcOrd="0" destOrd="0" presId="urn:microsoft.com/office/officeart/2005/8/layout/StepDownProcess"/>
    <dgm:cxn modelId="{205A2C8D-72F2-4281-B73D-03A124B57071}" type="presParOf" srcId="{44E9DFA6-35AE-45B8-87ED-CC3898DF2489}" destId="{233F82B9-CA38-45CC-8525-FC7C40CB5C0B}" srcOrd="0" destOrd="0" presId="urn:microsoft.com/office/officeart/2005/8/layout/StepDownProcess"/>
    <dgm:cxn modelId="{EBFE7080-D54B-4134-9191-76113739F861}" type="presParOf" srcId="{44E9DFA6-35AE-45B8-87ED-CC3898DF2489}" destId="{7A87F78F-B534-4357-83EF-DD35E0F848A2}" srcOrd="1" destOrd="0" presId="urn:microsoft.com/office/officeart/2005/8/layout/StepDownProcess"/>
    <dgm:cxn modelId="{A0EC7492-B6C8-48BF-9498-88344238E983}" type="presParOf" srcId="{44E9DFA6-35AE-45B8-87ED-CC3898DF2489}" destId="{D8003887-AB40-4BEE-AF02-E6E46A41710A}" srcOrd="2" destOrd="0" presId="urn:microsoft.com/office/officeart/2005/8/layout/StepDownProcess"/>
    <dgm:cxn modelId="{B528AA33-998D-4164-A057-D7DD31A5BC3E}" type="presParOf" srcId="{101F5681-DD7F-4F54-873C-427B9328EC7F}" destId="{40CDBEE9-4FC3-4D1E-A903-C62F9AA2EDF6}" srcOrd="1" destOrd="0" presId="urn:microsoft.com/office/officeart/2005/8/layout/StepDownProcess"/>
    <dgm:cxn modelId="{1B7AFDD4-24D1-4FCA-8FDE-393F734C9BE9}" type="presParOf" srcId="{101F5681-DD7F-4F54-873C-427B9328EC7F}" destId="{26F14EB2-A6D6-419B-9E2F-7CC194A99891}" srcOrd="2" destOrd="0" presId="urn:microsoft.com/office/officeart/2005/8/layout/StepDownProcess"/>
    <dgm:cxn modelId="{32C8DC30-1AE2-4A94-BCDC-1263BA71AD39}" type="presParOf" srcId="{26F14EB2-A6D6-419B-9E2F-7CC194A99891}" destId="{338325F4-E242-450D-8AF6-8DE48C042DB8}" srcOrd="0" destOrd="0" presId="urn:microsoft.com/office/officeart/2005/8/layout/StepDownProcess"/>
    <dgm:cxn modelId="{1681645D-B039-4DD5-A4E8-28669E78D820}" type="presParOf" srcId="{26F14EB2-A6D6-419B-9E2F-7CC194A99891}" destId="{A7545ED1-532C-44D1-A4A9-6DF6594E26D9}" srcOrd="1" destOrd="0" presId="urn:microsoft.com/office/officeart/2005/8/layout/StepDownProcess"/>
    <dgm:cxn modelId="{5B53938D-F6EB-4084-AD76-5A06DB596C22}" type="presParOf" srcId="{26F14EB2-A6D6-419B-9E2F-7CC194A99891}" destId="{1EAE4DEE-8CA0-4983-BA24-5A64617CB70A}" srcOrd="2" destOrd="0" presId="urn:microsoft.com/office/officeart/2005/8/layout/StepDownProcess"/>
    <dgm:cxn modelId="{0B515C44-9DFA-4075-818F-BA2F27E48964}" type="presParOf" srcId="{101F5681-DD7F-4F54-873C-427B9328EC7F}" destId="{A675B00B-B51F-46E8-B686-24CDA9DB98E3}" srcOrd="3" destOrd="0" presId="urn:microsoft.com/office/officeart/2005/8/layout/StepDownProcess"/>
    <dgm:cxn modelId="{6279884C-0A70-4409-8548-B3A23BBC2FB2}" type="presParOf" srcId="{101F5681-DD7F-4F54-873C-427B9328EC7F}" destId="{55694F57-B3A1-4FDC-AE99-57EBBE399A54}" srcOrd="4" destOrd="0" presId="urn:microsoft.com/office/officeart/2005/8/layout/StepDownProcess"/>
    <dgm:cxn modelId="{005D42BC-35FD-4373-9131-832BD22582F7}" type="presParOf" srcId="{55694F57-B3A1-4FDC-AE99-57EBBE399A54}" destId="{7154510B-F2E1-47ED-BAF5-155E08EAFA28}" srcOrd="0" destOrd="0" presId="urn:microsoft.com/office/officeart/2005/8/layout/StepDownProcess"/>
    <dgm:cxn modelId="{B7BBD33D-8D0D-4BE1-B81D-82BE422F414B}" type="presParOf" srcId="{55694F57-B3A1-4FDC-AE99-57EBBE399A54}" destId="{D9279CDA-A311-4FC0-BCE2-9BB902CF0E4B}" srcOrd="1" destOrd="0" presId="urn:microsoft.com/office/officeart/2005/8/layout/StepDownProcess"/>
    <dgm:cxn modelId="{645A7F49-53B6-4588-8B62-B47D3D1D7F48}" type="presParOf" srcId="{55694F57-B3A1-4FDC-AE99-57EBBE399A54}" destId="{C26B3384-FDAC-48BE-9AF8-4112ED062D19}" srcOrd="2" destOrd="0" presId="urn:microsoft.com/office/officeart/2005/8/layout/StepDownProcess"/>
    <dgm:cxn modelId="{2AA37AD9-3CA7-44C0-B4E7-731E3B34CCAA}" type="presParOf" srcId="{101F5681-DD7F-4F54-873C-427B9328EC7F}" destId="{8A44037B-92BF-47D2-9CCD-4CB3AAE2B2A9}" srcOrd="5" destOrd="0" presId="urn:microsoft.com/office/officeart/2005/8/layout/StepDownProcess"/>
    <dgm:cxn modelId="{319871BD-B363-4B17-852F-1F146A8E74DD}" type="presParOf" srcId="{101F5681-DD7F-4F54-873C-427B9328EC7F}" destId="{585B6222-9E78-46DB-91D6-3BF10032487A}" srcOrd="6" destOrd="0" presId="urn:microsoft.com/office/officeart/2005/8/layout/StepDownProcess"/>
    <dgm:cxn modelId="{5060D221-30D2-4719-8F5C-8C0501AE16EE}" type="presParOf" srcId="{585B6222-9E78-46DB-91D6-3BF10032487A}" destId="{4BADA021-F88C-492C-8A62-56573F23F3DE}" srcOrd="0" destOrd="0" presId="urn:microsoft.com/office/officeart/2005/8/layout/StepDownProcess"/>
    <dgm:cxn modelId="{BA324A21-99EB-46BF-B646-C09145B391F3}" type="presParOf" srcId="{585B6222-9E78-46DB-91D6-3BF10032487A}" destId="{8A6416FB-AC92-4C8B-A890-626145515E71}" srcOrd="1" destOrd="0" presId="urn:microsoft.com/office/officeart/2005/8/layout/StepDownProcess"/>
    <dgm:cxn modelId="{BA72582D-51FF-44B2-B0F4-71ACE03F8BB2}" type="presParOf" srcId="{585B6222-9E78-46DB-91D6-3BF10032487A}" destId="{4F80EF4C-6924-41A2-8021-A229E9D5A64A}" srcOrd="2" destOrd="0" presId="urn:microsoft.com/office/officeart/2005/8/layout/StepDownProcess"/>
    <dgm:cxn modelId="{28AB2F43-6E24-42F0-8509-64CFF991E70C}" type="presParOf" srcId="{101F5681-DD7F-4F54-873C-427B9328EC7F}" destId="{151DCA58-4786-42B6-8769-2AF013783A48}" srcOrd="7" destOrd="0" presId="urn:microsoft.com/office/officeart/2005/8/layout/StepDownProcess"/>
    <dgm:cxn modelId="{C02192CE-9DA2-4D0D-BAD6-24408F6799AF}" type="presParOf" srcId="{101F5681-DD7F-4F54-873C-427B9328EC7F}" destId="{B3AAA091-1E11-4082-82F5-A0D59660D2A2}" srcOrd="8" destOrd="0" presId="urn:microsoft.com/office/officeart/2005/8/layout/StepDownProcess"/>
    <dgm:cxn modelId="{BB0E246B-0742-4017-83F3-0BB3BE08775C}" type="presParOf" srcId="{B3AAA091-1E11-4082-82F5-A0D59660D2A2}" destId="{85E18208-9EB5-41C6-876B-EA02F0F6477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B27A33-ADB5-4E81-BCB3-7FB90F13199E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2B6E52-A760-41F0-837A-AE2737AECEC3}">
      <dgm:prSet phldrT="[Text]"/>
      <dgm:spPr>
        <a:solidFill>
          <a:srgbClr val="E8A3EF"/>
        </a:solidFill>
      </dgm:spPr>
      <dgm:t>
        <a:bodyPr/>
        <a:lstStyle/>
        <a:p>
          <a:r>
            <a:rPr lang="en-US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Register &amp; </a:t>
          </a:r>
        </a:p>
        <a:p>
          <a:r>
            <a:rPr lang="en-US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Publish</a:t>
          </a:r>
          <a:endParaRPr lang="en-US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0D52CBA-7FAC-44E1-B6A2-070A11302677}" type="sibTrans" cxnId="{9CEEF286-B9A1-4B77-A646-8C72A1E86D75}">
      <dgm:prSet/>
      <dgm:spPr/>
      <dgm:t>
        <a:bodyPr/>
        <a:lstStyle/>
        <a:p>
          <a:endParaRPr lang="en-US"/>
        </a:p>
      </dgm:t>
    </dgm:pt>
    <dgm:pt modelId="{117FBE42-C640-4E4A-AB25-80F557DCEDBA}" type="parTrans" cxnId="{9CEEF286-B9A1-4B77-A646-8C72A1E86D75}">
      <dgm:prSet/>
      <dgm:spPr/>
      <dgm:t>
        <a:bodyPr/>
        <a:lstStyle/>
        <a:p>
          <a:endParaRPr lang="en-US"/>
        </a:p>
      </dgm:t>
    </dgm:pt>
    <dgm:pt modelId="{56B9F77B-717E-4910-A97A-E551808D5409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400" b="1" dirty="0" smtClean="0"/>
            <a:t>Receive</a:t>
          </a:r>
          <a:endParaRPr lang="en-US" sz="1400" b="1" dirty="0"/>
        </a:p>
      </dgm:t>
    </dgm:pt>
    <dgm:pt modelId="{54C2D6F1-CDEB-4D57-95B9-15E90F455504}" type="sibTrans" cxnId="{2FCD73E4-AEE6-487A-BEEF-6A87A636D369}">
      <dgm:prSet/>
      <dgm:spPr/>
      <dgm:t>
        <a:bodyPr/>
        <a:lstStyle/>
        <a:p>
          <a:endParaRPr lang="en-US"/>
        </a:p>
      </dgm:t>
    </dgm:pt>
    <dgm:pt modelId="{763B7F59-E18B-4064-8C15-271F8A8D3B9D}" type="parTrans" cxnId="{2FCD73E4-AEE6-487A-BEEF-6A87A636D369}">
      <dgm:prSet/>
      <dgm:spPr/>
      <dgm:t>
        <a:bodyPr/>
        <a:lstStyle/>
        <a:p>
          <a:endParaRPr lang="en-US"/>
        </a:p>
      </dgm:t>
    </dgm:pt>
    <dgm:pt modelId="{732FDA57-701C-474C-A5EB-2E65BBA53809}" type="pres">
      <dgm:prSet presAssocID="{73B27A33-ADB5-4E81-BCB3-7FB90F13199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852925-C115-4F97-B124-4CCE4413C15B}" type="pres">
      <dgm:prSet presAssocID="{56B9F77B-717E-4910-A97A-E551808D5409}" presName="compNode" presStyleCnt="0"/>
      <dgm:spPr/>
    </dgm:pt>
    <dgm:pt modelId="{ADFDA1FB-2BEA-4B03-AC2E-7C54004E3309}" type="pres">
      <dgm:prSet presAssocID="{56B9F77B-717E-4910-A97A-E551808D5409}" presName="noGeometry" presStyleCnt="0"/>
      <dgm:spPr/>
    </dgm:pt>
    <dgm:pt modelId="{852E8E18-E817-44E9-86B1-980E21EAAED3}" type="pres">
      <dgm:prSet presAssocID="{56B9F77B-717E-4910-A97A-E551808D5409}" presName="childTextVisible" presStyleLbl="bgAccFollowNode1" presStyleIdx="0" presStyleCnt="2" custLinFactX="-100000" custLinFactNeighborX="-159287" custLinFactNeighborY="-6942">
        <dgm:presLayoutVars>
          <dgm:bulletEnabled val="1"/>
        </dgm:presLayoutVars>
      </dgm:prSet>
      <dgm:spPr>
        <a:solidFill>
          <a:schemeClr val="bg2">
            <a:lumMod val="75000"/>
            <a:alpha val="90000"/>
          </a:schemeClr>
        </a:solidFill>
      </dgm:spPr>
    </dgm:pt>
    <dgm:pt modelId="{94D22109-830D-4B63-B792-077C69DA11AB}" type="pres">
      <dgm:prSet presAssocID="{56B9F77B-717E-4910-A97A-E551808D5409}" presName="childTextHidden" presStyleLbl="bgAccFollowNode1" presStyleIdx="0" presStyleCnt="2"/>
      <dgm:spPr/>
    </dgm:pt>
    <dgm:pt modelId="{7C15A1DE-C778-4B7B-A884-CA80E023BB55}" type="pres">
      <dgm:prSet presAssocID="{56B9F77B-717E-4910-A97A-E551808D5409}" presName="parentText" presStyleLbl="node1" presStyleIdx="0" presStyleCnt="2" custScaleX="165207" custScaleY="155461" custLinFactX="-111094" custLinFactNeighborX="-200000" custLinFactNeighborY="-75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41AEA-9037-425F-8CFA-83A4A31C0F99}" type="pres">
      <dgm:prSet presAssocID="{56B9F77B-717E-4910-A97A-E551808D5409}" presName="aSpace" presStyleCnt="0"/>
      <dgm:spPr/>
    </dgm:pt>
    <dgm:pt modelId="{EE26C878-4143-420B-96C3-13E08C704DCD}" type="pres">
      <dgm:prSet presAssocID="{CC2B6E52-A760-41F0-837A-AE2737AECEC3}" presName="compNode" presStyleCnt="0"/>
      <dgm:spPr/>
    </dgm:pt>
    <dgm:pt modelId="{2E4B1D59-27D6-4B7C-BA8A-CFBBEF2254B9}" type="pres">
      <dgm:prSet presAssocID="{CC2B6E52-A760-41F0-837A-AE2737AECEC3}" presName="noGeometry" presStyleCnt="0"/>
      <dgm:spPr/>
    </dgm:pt>
    <dgm:pt modelId="{A368D8A8-E686-47A6-88F7-FB0A456DED8D}" type="pres">
      <dgm:prSet presAssocID="{CC2B6E52-A760-41F0-837A-AE2737AECEC3}" presName="childTextVisible" presStyleLbl="bgAccFollowNode1" presStyleIdx="1" presStyleCnt="2" custLinFactX="100000" custLinFactNeighborX="115644" custLinFactNeighborY="-5156">
        <dgm:presLayoutVars>
          <dgm:bulletEnabled val="1"/>
        </dgm:presLayoutVars>
      </dgm:prSet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E9C12C64-C335-4141-A72C-ADD20B63A15C}" type="pres">
      <dgm:prSet presAssocID="{CC2B6E52-A760-41F0-837A-AE2737AECEC3}" presName="childTextHidden" presStyleLbl="bgAccFollowNode1" presStyleIdx="1" presStyleCnt="2"/>
      <dgm:spPr/>
    </dgm:pt>
    <dgm:pt modelId="{C0112BC7-DFD2-4268-B13F-E2BAB05F0FC4}" type="pres">
      <dgm:prSet presAssocID="{CC2B6E52-A760-41F0-837A-AE2737AECEC3}" presName="parentText" presStyleLbl="node1" presStyleIdx="1" presStyleCnt="2" custScaleX="174726" custScaleY="143505" custLinFactX="200000" custLinFactNeighborX="211145" custLinFactNeighborY="66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78DC4A-D9B4-4BBC-852A-EF4B103CC8AC}" type="presOf" srcId="{56B9F77B-717E-4910-A97A-E551808D5409}" destId="{7C15A1DE-C778-4B7B-A884-CA80E023BB55}" srcOrd="0" destOrd="0" presId="urn:microsoft.com/office/officeart/2005/8/layout/hProcess6"/>
    <dgm:cxn modelId="{2FCD73E4-AEE6-487A-BEEF-6A87A636D369}" srcId="{73B27A33-ADB5-4E81-BCB3-7FB90F13199E}" destId="{56B9F77B-717E-4910-A97A-E551808D5409}" srcOrd="0" destOrd="0" parTransId="{763B7F59-E18B-4064-8C15-271F8A8D3B9D}" sibTransId="{54C2D6F1-CDEB-4D57-95B9-15E90F455504}"/>
    <dgm:cxn modelId="{9CEEF286-B9A1-4B77-A646-8C72A1E86D75}" srcId="{73B27A33-ADB5-4E81-BCB3-7FB90F13199E}" destId="{CC2B6E52-A760-41F0-837A-AE2737AECEC3}" srcOrd="1" destOrd="0" parTransId="{117FBE42-C640-4E4A-AB25-80F557DCEDBA}" sibTransId="{50D52CBA-7FAC-44E1-B6A2-070A11302677}"/>
    <dgm:cxn modelId="{E76A0436-1A23-48C3-8B81-201F23F23656}" type="presOf" srcId="{CC2B6E52-A760-41F0-837A-AE2737AECEC3}" destId="{C0112BC7-DFD2-4268-B13F-E2BAB05F0FC4}" srcOrd="0" destOrd="0" presId="urn:microsoft.com/office/officeart/2005/8/layout/hProcess6"/>
    <dgm:cxn modelId="{CE4A5E42-21B5-40E5-B331-9BFE0DCA6ECD}" type="presOf" srcId="{73B27A33-ADB5-4E81-BCB3-7FB90F13199E}" destId="{732FDA57-701C-474C-A5EB-2E65BBA53809}" srcOrd="0" destOrd="0" presId="urn:microsoft.com/office/officeart/2005/8/layout/hProcess6"/>
    <dgm:cxn modelId="{D9F070F2-4274-48E1-B7A6-C15F680A0646}" type="presParOf" srcId="{732FDA57-701C-474C-A5EB-2E65BBA53809}" destId="{D7852925-C115-4F97-B124-4CCE4413C15B}" srcOrd="0" destOrd="0" presId="urn:microsoft.com/office/officeart/2005/8/layout/hProcess6"/>
    <dgm:cxn modelId="{339E8B8C-AC31-465A-A5E1-655DD1A9CA55}" type="presParOf" srcId="{D7852925-C115-4F97-B124-4CCE4413C15B}" destId="{ADFDA1FB-2BEA-4B03-AC2E-7C54004E3309}" srcOrd="0" destOrd="0" presId="urn:microsoft.com/office/officeart/2005/8/layout/hProcess6"/>
    <dgm:cxn modelId="{4BDA9FE9-7F83-4809-9711-192CF6B9EE1D}" type="presParOf" srcId="{D7852925-C115-4F97-B124-4CCE4413C15B}" destId="{852E8E18-E817-44E9-86B1-980E21EAAED3}" srcOrd="1" destOrd="0" presId="urn:microsoft.com/office/officeart/2005/8/layout/hProcess6"/>
    <dgm:cxn modelId="{6F8CC701-CD39-4812-89B0-F9764267ACCC}" type="presParOf" srcId="{D7852925-C115-4F97-B124-4CCE4413C15B}" destId="{94D22109-830D-4B63-B792-077C69DA11AB}" srcOrd="2" destOrd="0" presId="urn:microsoft.com/office/officeart/2005/8/layout/hProcess6"/>
    <dgm:cxn modelId="{CC5F8EB8-966A-4FA9-9FB4-B443C0E6D726}" type="presParOf" srcId="{D7852925-C115-4F97-B124-4CCE4413C15B}" destId="{7C15A1DE-C778-4B7B-A884-CA80E023BB55}" srcOrd="3" destOrd="0" presId="urn:microsoft.com/office/officeart/2005/8/layout/hProcess6"/>
    <dgm:cxn modelId="{C358EB5E-3FC1-40C3-8FC8-8F61C075F045}" type="presParOf" srcId="{732FDA57-701C-474C-A5EB-2E65BBA53809}" destId="{FEC41AEA-9037-425F-8CFA-83A4A31C0F99}" srcOrd="1" destOrd="0" presId="urn:microsoft.com/office/officeart/2005/8/layout/hProcess6"/>
    <dgm:cxn modelId="{DF8DD26A-E5B5-44FA-9DCE-8944162FFB7E}" type="presParOf" srcId="{732FDA57-701C-474C-A5EB-2E65BBA53809}" destId="{EE26C878-4143-420B-96C3-13E08C704DCD}" srcOrd="2" destOrd="0" presId="urn:microsoft.com/office/officeart/2005/8/layout/hProcess6"/>
    <dgm:cxn modelId="{BF625971-DD17-46FC-ACCF-1315BBCF2FA8}" type="presParOf" srcId="{EE26C878-4143-420B-96C3-13E08C704DCD}" destId="{2E4B1D59-27D6-4B7C-BA8A-CFBBEF2254B9}" srcOrd="0" destOrd="0" presId="urn:microsoft.com/office/officeart/2005/8/layout/hProcess6"/>
    <dgm:cxn modelId="{572CC282-BCE0-45A5-9090-F4E291FF25DA}" type="presParOf" srcId="{EE26C878-4143-420B-96C3-13E08C704DCD}" destId="{A368D8A8-E686-47A6-88F7-FB0A456DED8D}" srcOrd="1" destOrd="0" presId="urn:microsoft.com/office/officeart/2005/8/layout/hProcess6"/>
    <dgm:cxn modelId="{98D568BD-8FA7-49AB-B74E-33BC1FAF7865}" type="presParOf" srcId="{EE26C878-4143-420B-96C3-13E08C704DCD}" destId="{E9C12C64-C335-4141-A72C-ADD20B63A15C}" srcOrd="2" destOrd="0" presId="urn:microsoft.com/office/officeart/2005/8/layout/hProcess6"/>
    <dgm:cxn modelId="{05815BAB-A890-4CE7-A5A7-FAB6D0018872}" type="presParOf" srcId="{EE26C878-4143-420B-96C3-13E08C704DCD}" destId="{C0112BC7-DFD2-4268-B13F-E2BAB05F0FC4}" srcOrd="3" destOrd="0" presId="urn:microsoft.com/office/officeart/2005/8/layout/hProcess6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9A0F47-A699-4E4D-992F-77CA619E77AD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8319DB-708F-4B52-BCF3-C844E6AFEAC3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Review</a:t>
          </a:r>
        </a:p>
        <a:p>
          <a:r>
            <a: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&amp;</a:t>
          </a:r>
        </a:p>
        <a:p>
          <a:r>
            <a: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 Verify</a:t>
          </a:r>
          <a:endParaRPr lang="en-US" sz="14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F970939-9338-4C19-92B7-E8338F793A98}" type="parTrans" cxnId="{1B54A884-6A7E-4490-BB71-518D9A7ABCE9}">
      <dgm:prSet/>
      <dgm:spPr/>
      <dgm:t>
        <a:bodyPr/>
        <a:lstStyle/>
        <a:p>
          <a:endParaRPr lang="en-US"/>
        </a:p>
      </dgm:t>
    </dgm:pt>
    <dgm:pt modelId="{548B55A8-9563-4ADF-8624-7B67ACC05198}" type="sibTrans" cxnId="{1B54A884-6A7E-4490-BB71-518D9A7ABCE9}">
      <dgm:prSet/>
      <dgm:spPr/>
      <dgm:t>
        <a:bodyPr/>
        <a:lstStyle/>
        <a:p>
          <a:endParaRPr lang="en-US"/>
        </a:p>
      </dgm:t>
    </dgm:pt>
    <dgm:pt modelId="{3B9CA678-A2EB-4962-AC2F-ED59C7F824EE}">
      <dgm:prSet phldrT="[Text]"/>
      <dgm:spPr/>
      <dgm:t>
        <a:bodyPr/>
        <a:lstStyle/>
        <a:p>
          <a:r>
            <a:rPr lang="en-US" dirty="0" smtClean="0"/>
            <a:t>Query</a:t>
          </a:r>
          <a:endParaRPr lang="en-US" dirty="0"/>
        </a:p>
      </dgm:t>
    </dgm:pt>
    <dgm:pt modelId="{58206711-7155-4018-8064-45E8283C6F71}" type="parTrans" cxnId="{5B4C7916-C76E-4DAF-BCFA-5640AA69CA71}">
      <dgm:prSet/>
      <dgm:spPr/>
      <dgm:t>
        <a:bodyPr/>
        <a:lstStyle/>
        <a:p>
          <a:endParaRPr lang="en-US"/>
        </a:p>
      </dgm:t>
    </dgm:pt>
    <dgm:pt modelId="{6092C0FE-2E91-41A0-B5B5-1D4729229C59}" type="sibTrans" cxnId="{5B4C7916-C76E-4DAF-BCFA-5640AA69CA71}">
      <dgm:prSet/>
      <dgm:spPr/>
      <dgm:t>
        <a:bodyPr/>
        <a:lstStyle/>
        <a:p>
          <a:endParaRPr lang="en-US"/>
        </a:p>
      </dgm:t>
    </dgm:pt>
    <dgm:pt modelId="{06390FB1-3EEC-46B9-A90A-81040BE81414}">
      <dgm:prSet phldrT="[Text]"/>
      <dgm:spPr/>
      <dgm:t>
        <a:bodyPr/>
        <a:lstStyle/>
        <a:p>
          <a:r>
            <a:rPr lang="en-US" dirty="0" smtClean="0"/>
            <a:t>Reject</a:t>
          </a:r>
          <a:endParaRPr lang="en-US" dirty="0"/>
        </a:p>
      </dgm:t>
    </dgm:pt>
    <dgm:pt modelId="{32B4CCE0-7A3C-4361-9FA2-7455B57B5E91}" type="parTrans" cxnId="{732E6948-9EC5-4D35-A8F3-07C025F3B391}">
      <dgm:prSet/>
      <dgm:spPr/>
      <dgm:t>
        <a:bodyPr/>
        <a:lstStyle/>
        <a:p>
          <a:endParaRPr lang="en-US"/>
        </a:p>
      </dgm:t>
    </dgm:pt>
    <dgm:pt modelId="{A0B359C8-F917-4EC0-AD52-1E6BFB151CCB}" type="sibTrans" cxnId="{732E6948-9EC5-4D35-A8F3-07C025F3B391}">
      <dgm:prSet/>
      <dgm:spPr/>
      <dgm:t>
        <a:bodyPr/>
        <a:lstStyle/>
        <a:p>
          <a:endParaRPr lang="en-US"/>
        </a:p>
      </dgm:t>
    </dgm:pt>
    <dgm:pt modelId="{BFCC9406-0E58-4849-B9C1-F9488565E53D}">
      <dgm:prSet phldrT="[Text]" custT="1"/>
      <dgm:spPr>
        <a:solidFill>
          <a:srgbClr val="85CA3A"/>
        </a:solidFill>
      </dgm:spPr>
      <dgm:t>
        <a:bodyPr/>
        <a:lstStyle/>
        <a:p>
          <a:r>
            <a:rPr lang="en-US" sz="1200" b="1" dirty="0" smtClean="0"/>
            <a:t>Approve</a:t>
          </a:r>
          <a:endParaRPr lang="en-US" sz="1200" b="1" dirty="0"/>
        </a:p>
      </dgm:t>
    </dgm:pt>
    <dgm:pt modelId="{8D9F5BB9-27EC-48A1-8AD1-9961E5707BFF}" type="sibTrans" cxnId="{68063CFF-E61C-4450-B78F-C5F04430766B}">
      <dgm:prSet/>
      <dgm:spPr/>
      <dgm:t>
        <a:bodyPr/>
        <a:lstStyle/>
        <a:p>
          <a:endParaRPr lang="en-US"/>
        </a:p>
      </dgm:t>
    </dgm:pt>
    <dgm:pt modelId="{D5319637-4A64-4F65-85AA-C21249F06F04}" type="parTrans" cxnId="{68063CFF-E61C-4450-B78F-C5F04430766B}">
      <dgm:prSet/>
      <dgm:spPr/>
      <dgm:t>
        <a:bodyPr/>
        <a:lstStyle/>
        <a:p>
          <a:endParaRPr lang="en-US"/>
        </a:p>
      </dgm:t>
    </dgm:pt>
    <dgm:pt modelId="{401509C9-C810-4A96-9378-5ABAF5761C21}" type="pres">
      <dgm:prSet presAssocID="{B29A0F47-A699-4E4D-992F-77CA619E77AD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D7AB3CF2-0510-4CB1-A442-59C4C18C34A5}" type="pres">
      <dgm:prSet presAssocID="{358319DB-708F-4B52-BCF3-C844E6AFEAC3}" presName="parTx1" presStyleLbl="node1" presStyleIdx="0" presStyleCnt="2" custLinFactNeighborX="-19288" custLinFactNeighborY="1238"/>
      <dgm:spPr/>
      <dgm:t>
        <a:bodyPr/>
        <a:lstStyle/>
        <a:p>
          <a:endParaRPr lang="en-US"/>
        </a:p>
      </dgm:t>
    </dgm:pt>
    <dgm:pt modelId="{4DE7437E-1F53-4019-B880-A6097C8F36B4}" type="pres">
      <dgm:prSet presAssocID="{358319DB-708F-4B52-BCF3-C844E6AFEAC3}" presName="spPre1" presStyleCnt="0"/>
      <dgm:spPr/>
    </dgm:pt>
    <dgm:pt modelId="{93566FD4-B87A-41C0-B9B4-4B8AC9CCCDE7}" type="pres">
      <dgm:prSet presAssocID="{358319DB-708F-4B52-BCF3-C844E6AFEAC3}" presName="chLin1" presStyleCnt="0"/>
      <dgm:spPr/>
    </dgm:pt>
    <dgm:pt modelId="{0441835C-998C-4299-A0B1-F956A6A1E116}" type="pres">
      <dgm:prSet presAssocID="{58206711-7155-4018-8064-45E8283C6F71}" presName="Name11" presStyleLbl="parChTrans1D1" presStyleIdx="0" presStyleCnt="8"/>
      <dgm:spPr/>
    </dgm:pt>
    <dgm:pt modelId="{6C8DA71E-95F6-45C8-9A23-B6AC5CB7E1CF}" type="pres">
      <dgm:prSet presAssocID="{58206711-7155-4018-8064-45E8283C6F71}" presName="Name31" presStyleLbl="parChTrans1D1" presStyleIdx="1" presStyleCnt="8"/>
      <dgm:spPr/>
    </dgm:pt>
    <dgm:pt modelId="{D09BCF49-E71F-418E-B44F-B3C1522D188D}" type="pres">
      <dgm:prSet presAssocID="{3B9CA678-A2EB-4962-AC2F-ED59C7F824EE}" presName="txAndLines1" presStyleCnt="0"/>
      <dgm:spPr/>
    </dgm:pt>
    <dgm:pt modelId="{F9DEE420-EB5C-41F4-BD0A-2F19A62BA18A}" type="pres">
      <dgm:prSet presAssocID="{3B9CA678-A2EB-4962-AC2F-ED59C7F824EE}" presName="anchor1" presStyleCnt="0"/>
      <dgm:spPr/>
    </dgm:pt>
    <dgm:pt modelId="{6A13D903-68F0-42B2-BA90-DB3499A8F950}" type="pres">
      <dgm:prSet presAssocID="{3B9CA678-A2EB-4962-AC2F-ED59C7F824EE}" presName="backup1" presStyleCnt="0"/>
      <dgm:spPr/>
    </dgm:pt>
    <dgm:pt modelId="{461C26F7-2855-43D2-8C20-013001F075E1}" type="pres">
      <dgm:prSet presAssocID="{3B9CA678-A2EB-4962-AC2F-ED59C7F824EE}" presName="preLine1" presStyleLbl="parChTrans1D1" presStyleIdx="2" presStyleCnt="8"/>
      <dgm:spPr/>
    </dgm:pt>
    <dgm:pt modelId="{B99F1230-6288-462E-9BFD-EFF307039B05}" type="pres">
      <dgm:prSet presAssocID="{3B9CA678-A2EB-4962-AC2F-ED59C7F824EE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8C10E-F39D-4E3B-945B-843E062ED737}" type="pres">
      <dgm:prSet presAssocID="{3B9CA678-A2EB-4962-AC2F-ED59C7F824EE}" presName="postLine1" presStyleLbl="parChTrans1D1" presStyleIdx="3" presStyleCnt="8"/>
      <dgm:spPr/>
    </dgm:pt>
    <dgm:pt modelId="{7E5F63D5-EDC0-429F-AE7D-9DC61FEF2090}" type="pres">
      <dgm:prSet presAssocID="{32B4CCE0-7A3C-4361-9FA2-7455B57B5E91}" presName="Name11" presStyleLbl="parChTrans1D1" presStyleIdx="4" presStyleCnt="8"/>
      <dgm:spPr/>
      <dgm:t>
        <a:bodyPr/>
        <a:lstStyle/>
        <a:p>
          <a:endParaRPr lang="en-US"/>
        </a:p>
      </dgm:t>
    </dgm:pt>
    <dgm:pt modelId="{2B7F1D37-87AC-4E7E-B193-B0D7CC100D89}" type="pres">
      <dgm:prSet presAssocID="{32B4CCE0-7A3C-4361-9FA2-7455B57B5E91}" presName="Name31" presStyleLbl="parChTrans1D1" presStyleIdx="5" presStyleCnt="8"/>
      <dgm:spPr/>
      <dgm:t>
        <a:bodyPr/>
        <a:lstStyle/>
        <a:p>
          <a:endParaRPr lang="en-US"/>
        </a:p>
      </dgm:t>
    </dgm:pt>
    <dgm:pt modelId="{ABAF81FD-ACAF-420A-88C6-322DCF56DC7C}" type="pres">
      <dgm:prSet presAssocID="{06390FB1-3EEC-46B9-A90A-81040BE81414}" presName="txAndLines1" presStyleCnt="0"/>
      <dgm:spPr/>
    </dgm:pt>
    <dgm:pt modelId="{8BE37785-0A94-4C9D-AF9E-F3BEC592ABEC}" type="pres">
      <dgm:prSet presAssocID="{06390FB1-3EEC-46B9-A90A-81040BE81414}" presName="anchor1" presStyleCnt="0"/>
      <dgm:spPr/>
    </dgm:pt>
    <dgm:pt modelId="{F965C869-30D6-430E-BA6C-736C36FBF324}" type="pres">
      <dgm:prSet presAssocID="{06390FB1-3EEC-46B9-A90A-81040BE81414}" presName="backup1" presStyleCnt="0"/>
      <dgm:spPr/>
    </dgm:pt>
    <dgm:pt modelId="{D4825B75-D7AC-475D-A049-9CF09E74A8EE}" type="pres">
      <dgm:prSet presAssocID="{06390FB1-3EEC-46B9-A90A-81040BE81414}" presName="preLine1" presStyleLbl="parChTrans1D1" presStyleIdx="6" presStyleCnt="8"/>
      <dgm:spPr/>
      <dgm:t>
        <a:bodyPr/>
        <a:lstStyle/>
        <a:p>
          <a:endParaRPr lang="en-US"/>
        </a:p>
      </dgm:t>
    </dgm:pt>
    <dgm:pt modelId="{B526072F-384C-4E0B-9C0C-530E48FFE730}" type="pres">
      <dgm:prSet presAssocID="{06390FB1-3EEC-46B9-A90A-81040BE81414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0BB6A-BB89-45CE-891D-7E866E1ABE47}" type="pres">
      <dgm:prSet presAssocID="{06390FB1-3EEC-46B9-A90A-81040BE81414}" presName="postLine1" presStyleLbl="parChTrans1D1" presStyleIdx="7" presStyleCnt="8"/>
      <dgm:spPr/>
    </dgm:pt>
    <dgm:pt modelId="{DAF8A8C4-F329-4C4E-AF3E-08F722F93C68}" type="pres">
      <dgm:prSet presAssocID="{358319DB-708F-4B52-BCF3-C844E6AFEAC3}" presName="spPost1" presStyleCnt="0"/>
      <dgm:spPr/>
    </dgm:pt>
    <dgm:pt modelId="{784D349F-93A0-4EE5-A082-FB71997D96F7}" type="pres">
      <dgm:prSet presAssocID="{BFCC9406-0E58-4849-B9C1-F9488565E53D}" presName="parTx2" presStyleLbl="node1" presStyleIdx="1" presStyleCnt="2" custLinFactNeighborX="-8513" custLinFactNeighborY="4887"/>
      <dgm:spPr/>
      <dgm:t>
        <a:bodyPr/>
        <a:lstStyle/>
        <a:p>
          <a:endParaRPr lang="en-US"/>
        </a:p>
      </dgm:t>
    </dgm:pt>
  </dgm:ptLst>
  <dgm:cxnLst>
    <dgm:cxn modelId="{732E6948-9EC5-4D35-A8F3-07C025F3B391}" srcId="{358319DB-708F-4B52-BCF3-C844E6AFEAC3}" destId="{06390FB1-3EEC-46B9-A90A-81040BE81414}" srcOrd="1" destOrd="0" parTransId="{32B4CCE0-7A3C-4361-9FA2-7455B57B5E91}" sibTransId="{A0B359C8-F917-4EC0-AD52-1E6BFB151CCB}"/>
    <dgm:cxn modelId="{0F9BACCF-9018-4592-BF75-57148B4134FC}" type="presOf" srcId="{BFCC9406-0E58-4849-B9C1-F9488565E53D}" destId="{784D349F-93A0-4EE5-A082-FB71997D96F7}" srcOrd="0" destOrd="0" presId="urn:microsoft.com/office/officeart/2009/3/layout/SubStepProcess"/>
    <dgm:cxn modelId="{68063CFF-E61C-4450-B78F-C5F04430766B}" srcId="{B29A0F47-A699-4E4D-992F-77CA619E77AD}" destId="{BFCC9406-0E58-4849-B9C1-F9488565E53D}" srcOrd="1" destOrd="0" parTransId="{D5319637-4A64-4F65-85AA-C21249F06F04}" sibTransId="{8D9F5BB9-27EC-48A1-8AD1-9961E5707BFF}"/>
    <dgm:cxn modelId="{0FF052FD-62A4-4990-922B-DDD5AD7E7EF1}" type="presOf" srcId="{B29A0F47-A699-4E4D-992F-77CA619E77AD}" destId="{401509C9-C810-4A96-9378-5ABAF5761C21}" srcOrd="0" destOrd="0" presId="urn:microsoft.com/office/officeart/2009/3/layout/SubStepProcess"/>
    <dgm:cxn modelId="{5B4C7916-C76E-4DAF-BCFA-5640AA69CA71}" srcId="{358319DB-708F-4B52-BCF3-C844E6AFEAC3}" destId="{3B9CA678-A2EB-4962-AC2F-ED59C7F824EE}" srcOrd="0" destOrd="0" parTransId="{58206711-7155-4018-8064-45E8283C6F71}" sibTransId="{6092C0FE-2E91-41A0-B5B5-1D4729229C59}"/>
    <dgm:cxn modelId="{AF1690BD-E81D-4BCB-B8E8-24C5692529BC}" type="presOf" srcId="{358319DB-708F-4B52-BCF3-C844E6AFEAC3}" destId="{D7AB3CF2-0510-4CB1-A442-59C4C18C34A5}" srcOrd="0" destOrd="0" presId="urn:microsoft.com/office/officeart/2009/3/layout/SubStepProcess"/>
    <dgm:cxn modelId="{CBD19708-D8BA-4649-BD46-8A5D2ED76997}" type="presOf" srcId="{3B9CA678-A2EB-4962-AC2F-ED59C7F824EE}" destId="{B99F1230-6288-462E-9BFD-EFF307039B05}" srcOrd="0" destOrd="0" presId="urn:microsoft.com/office/officeart/2009/3/layout/SubStepProcess"/>
    <dgm:cxn modelId="{CA2A0A2B-4BA1-4A50-919B-DD3651DC54B0}" type="presOf" srcId="{06390FB1-3EEC-46B9-A90A-81040BE81414}" destId="{B526072F-384C-4E0B-9C0C-530E48FFE730}" srcOrd="0" destOrd="0" presId="urn:microsoft.com/office/officeart/2009/3/layout/SubStepProcess"/>
    <dgm:cxn modelId="{1B54A884-6A7E-4490-BB71-518D9A7ABCE9}" srcId="{B29A0F47-A699-4E4D-992F-77CA619E77AD}" destId="{358319DB-708F-4B52-BCF3-C844E6AFEAC3}" srcOrd="0" destOrd="0" parTransId="{1F970939-9338-4C19-92B7-E8338F793A98}" sibTransId="{548B55A8-9563-4ADF-8624-7B67ACC05198}"/>
    <dgm:cxn modelId="{12680DD3-E726-406C-B3FC-F62A718C7AE4}" type="presParOf" srcId="{401509C9-C810-4A96-9378-5ABAF5761C21}" destId="{D7AB3CF2-0510-4CB1-A442-59C4C18C34A5}" srcOrd="0" destOrd="0" presId="urn:microsoft.com/office/officeart/2009/3/layout/SubStepProcess"/>
    <dgm:cxn modelId="{82838AF3-8922-4C9A-9BC7-1DCB7CA59F55}" type="presParOf" srcId="{401509C9-C810-4A96-9378-5ABAF5761C21}" destId="{4DE7437E-1F53-4019-B880-A6097C8F36B4}" srcOrd="1" destOrd="0" presId="urn:microsoft.com/office/officeart/2009/3/layout/SubStepProcess"/>
    <dgm:cxn modelId="{77C0E28F-D906-481D-AA30-D57D0A3777A0}" type="presParOf" srcId="{401509C9-C810-4A96-9378-5ABAF5761C21}" destId="{93566FD4-B87A-41C0-B9B4-4B8AC9CCCDE7}" srcOrd="2" destOrd="0" presId="urn:microsoft.com/office/officeart/2009/3/layout/SubStepProcess"/>
    <dgm:cxn modelId="{AF6E76EA-E094-4580-98CC-C9C4CFCD5D0F}" type="presParOf" srcId="{93566FD4-B87A-41C0-B9B4-4B8AC9CCCDE7}" destId="{0441835C-998C-4299-A0B1-F956A6A1E116}" srcOrd="0" destOrd="0" presId="urn:microsoft.com/office/officeart/2009/3/layout/SubStepProcess"/>
    <dgm:cxn modelId="{1CA4C6F3-55CA-477B-B624-EA95EE2B476A}" type="presParOf" srcId="{93566FD4-B87A-41C0-B9B4-4B8AC9CCCDE7}" destId="{6C8DA71E-95F6-45C8-9A23-B6AC5CB7E1CF}" srcOrd="1" destOrd="0" presId="urn:microsoft.com/office/officeart/2009/3/layout/SubStepProcess"/>
    <dgm:cxn modelId="{3B49FDF7-1421-4F82-8702-DD0A3A1631F3}" type="presParOf" srcId="{93566FD4-B87A-41C0-B9B4-4B8AC9CCCDE7}" destId="{D09BCF49-E71F-418E-B44F-B3C1522D188D}" srcOrd="2" destOrd="0" presId="urn:microsoft.com/office/officeart/2009/3/layout/SubStepProcess"/>
    <dgm:cxn modelId="{AFD01C7F-B501-455C-BAA8-7E715D2F6E87}" type="presParOf" srcId="{D09BCF49-E71F-418E-B44F-B3C1522D188D}" destId="{F9DEE420-EB5C-41F4-BD0A-2F19A62BA18A}" srcOrd="0" destOrd="0" presId="urn:microsoft.com/office/officeart/2009/3/layout/SubStepProcess"/>
    <dgm:cxn modelId="{E9700661-9609-45C7-9AF1-F4EE2C6A22B4}" type="presParOf" srcId="{D09BCF49-E71F-418E-B44F-B3C1522D188D}" destId="{6A13D903-68F0-42B2-BA90-DB3499A8F950}" srcOrd="1" destOrd="0" presId="urn:microsoft.com/office/officeart/2009/3/layout/SubStepProcess"/>
    <dgm:cxn modelId="{83D792BC-9990-433D-B0DB-861ABD1FD39B}" type="presParOf" srcId="{D09BCF49-E71F-418E-B44F-B3C1522D188D}" destId="{461C26F7-2855-43D2-8C20-013001F075E1}" srcOrd="2" destOrd="0" presId="urn:microsoft.com/office/officeart/2009/3/layout/SubStepProcess"/>
    <dgm:cxn modelId="{FB8B2B1B-8464-4E67-B3B2-A7B9CA1BB06A}" type="presParOf" srcId="{D09BCF49-E71F-418E-B44F-B3C1522D188D}" destId="{B99F1230-6288-462E-9BFD-EFF307039B05}" srcOrd="3" destOrd="0" presId="urn:microsoft.com/office/officeart/2009/3/layout/SubStepProcess"/>
    <dgm:cxn modelId="{C056667D-4C17-4E20-B1FA-ED4FBB66C990}" type="presParOf" srcId="{D09BCF49-E71F-418E-B44F-B3C1522D188D}" destId="{4778C10E-F39D-4E3B-945B-843E062ED737}" srcOrd="4" destOrd="0" presId="urn:microsoft.com/office/officeart/2009/3/layout/SubStepProcess"/>
    <dgm:cxn modelId="{762A51FB-27BF-45A1-9E2A-48E7CA9C90EB}" type="presParOf" srcId="{93566FD4-B87A-41C0-B9B4-4B8AC9CCCDE7}" destId="{7E5F63D5-EDC0-429F-AE7D-9DC61FEF2090}" srcOrd="3" destOrd="0" presId="urn:microsoft.com/office/officeart/2009/3/layout/SubStepProcess"/>
    <dgm:cxn modelId="{C1A5738F-E40A-4585-8244-59C7818E6B5B}" type="presParOf" srcId="{93566FD4-B87A-41C0-B9B4-4B8AC9CCCDE7}" destId="{2B7F1D37-87AC-4E7E-B193-B0D7CC100D89}" srcOrd="4" destOrd="0" presId="urn:microsoft.com/office/officeart/2009/3/layout/SubStepProcess"/>
    <dgm:cxn modelId="{56016DF9-2575-4029-AAFC-6BCE85538B10}" type="presParOf" srcId="{93566FD4-B87A-41C0-B9B4-4B8AC9CCCDE7}" destId="{ABAF81FD-ACAF-420A-88C6-322DCF56DC7C}" srcOrd="5" destOrd="0" presId="urn:microsoft.com/office/officeart/2009/3/layout/SubStepProcess"/>
    <dgm:cxn modelId="{3B254910-92B9-425C-97D7-50598058AAE9}" type="presParOf" srcId="{ABAF81FD-ACAF-420A-88C6-322DCF56DC7C}" destId="{8BE37785-0A94-4C9D-AF9E-F3BEC592ABEC}" srcOrd="0" destOrd="0" presId="urn:microsoft.com/office/officeart/2009/3/layout/SubStepProcess"/>
    <dgm:cxn modelId="{7AFFAB42-CDC9-4937-81E6-DAFD1F784868}" type="presParOf" srcId="{ABAF81FD-ACAF-420A-88C6-322DCF56DC7C}" destId="{F965C869-30D6-430E-BA6C-736C36FBF324}" srcOrd="1" destOrd="0" presId="urn:microsoft.com/office/officeart/2009/3/layout/SubStepProcess"/>
    <dgm:cxn modelId="{895ECAAB-F0BA-4AE6-BBD6-EFCCEA4E1E5B}" type="presParOf" srcId="{ABAF81FD-ACAF-420A-88C6-322DCF56DC7C}" destId="{D4825B75-D7AC-475D-A049-9CF09E74A8EE}" srcOrd="2" destOrd="0" presId="urn:microsoft.com/office/officeart/2009/3/layout/SubStepProcess"/>
    <dgm:cxn modelId="{711A3F7B-E7A3-46B7-96A4-3A708CBE9402}" type="presParOf" srcId="{ABAF81FD-ACAF-420A-88C6-322DCF56DC7C}" destId="{B526072F-384C-4E0B-9C0C-530E48FFE730}" srcOrd="3" destOrd="0" presId="urn:microsoft.com/office/officeart/2009/3/layout/SubStepProcess"/>
    <dgm:cxn modelId="{7C094F59-F9DE-4F96-817C-0CB593088342}" type="presParOf" srcId="{ABAF81FD-ACAF-420A-88C6-322DCF56DC7C}" destId="{6430BB6A-BB89-45CE-891D-7E866E1ABE47}" srcOrd="4" destOrd="0" presId="urn:microsoft.com/office/officeart/2009/3/layout/SubStepProcess"/>
    <dgm:cxn modelId="{A3B2334A-D590-45BD-8FDC-93204F4B9366}" type="presParOf" srcId="{401509C9-C810-4A96-9378-5ABAF5761C21}" destId="{DAF8A8C4-F329-4C4E-AF3E-08F722F93C68}" srcOrd="3" destOrd="0" presId="urn:microsoft.com/office/officeart/2009/3/layout/SubStepProcess"/>
    <dgm:cxn modelId="{55A91089-6BFB-469F-B810-4146D68327B6}" type="presParOf" srcId="{401509C9-C810-4A96-9378-5ABAF5761C21}" destId="{784D349F-93A0-4EE5-A082-FB71997D96F7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F82B9-CA38-45CC-8525-FC7C40CB5C0B}">
      <dsp:nvSpPr>
        <dsp:cNvPr id="0" name=""/>
        <dsp:cNvSpPr/>
      </dsp:nvSpPr>
      <dsp:spPr>
        <a:xfrm rot="5400000">
          <a:off x="1232412" y="684358"/>
          <a:ext cx="474281" cy="5399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7F78F-B534-4357-83EF-DD35E0F848A2}">
      <dsp:nvSpPr>
        <dsp:cNvPr id="0" name=""/>
        <dsp:cNvSpPr/>
      </dsp:nvSpPr>
      <dsp:spPr>
        <a:xfrm>
          <a:off x="1827" y="190882"/>
          <a:ext cx="2147326" cy="558861"/>
        </a:xfrm>
        <a:prstGeom prst="roundRect">
          <a:avLst>
            <a:gd name="adj" fmla="val 166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Verify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Organization Existence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29113" y="218168"/>
        <a:ext cx="2092754" cy="504289"/>
      </dsp:txXfrm>
    </dsp:sp>
    <dsp:sp modelId="{D8003887-AB40-4BEE-AF02-E6E46A41710A}">
      <dsp:nvSpPr>
        <dsp:cNvPr id="0" name=""/>
        <dsp:cNvSpPr/>
      </dsp:nvSpPr>
      <dsp:spPr>
        <a:xfrm>
          <a:off x="2373920" y="198231"/>
          <a:ext cx="1988090" cy="451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325F4-E242-450D-8AF6-8DE48C042DB8}">
      <dsp:nvSpPr>
        <dsp:cNvPr id="0" name=""/>
        <dsp:cNvSpPr/>
      </dsp:nvSpPr>
      <dsp:spPr>
        <a:xfrm rot="5400000">
          <a:off x="2412437" y="1040286"/>
          <a:ext cx="474281" cy="5399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45ED1-532C-44D1-A4A9-6DF6594E26D9}">
      <dsp:nvSpPr>
        <dsp:cNvPr id="0" name=""/>
        <dsp:cNvSpPr/>
      </dsp:nvSpPr>
      <dsp:spPr>
        <a:xfrm>
          <a:off x="1605728" y="685833"/>
          <a:ext cx="1654427" cy="558861"/>
        </a:xfrm>
        <a:prstGeom prst="roundRect">
          <a:avLst>
            <a:gd name="adj" fmla="val 166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 b="1" i="0" kern="1200" dirty="0" smtClean="0">
              <a:solidFill>
                <a:schemeClr val="tx1"/>
              </a:solidFill>
            </a:rPr>
            <a:t>Submit Organization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 b="1" i="0" kern="1200" dirty="0" smtClean="0">
              <a:solidFill>
                <a:schemeClr val="tx1"/>
              </a:solidFill>
            </a:rPr>
            <a:t>&amp; </a:t>
          </a:r>
          <a:endParaRPr lang="en-US" sz="1000" b="1" kern="1200" dirty="0" smtClean="0">
            <a:solidFill>
              <a:schemeClr val="tx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i="0" kern="1200" dirty="0" smtClean="0">
              <a:solidFill>
                <a:schemeClr val="tx1"/>
              </a:solidFill>
            </a:rPr>
            <a:t>Contact Details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1633014" y="713119"/>
        <a:ext cx="1599855" cy="504289"/>
      </dsp:txXfrm>
    </dsp:sp>
    <dsp:sp modelId="{1EAE4DEE-8CA0-4983-BA24-5A64617CB70A}">
      <dsp:nvSpPr>
        <dsp:cNvPr id="0" name=""/>
        <dsp:cNvSpPr/>
      </dsp:nvSpPr>
      <dsp:spPr>
        <a:xfrm>
          <a:off x="2551729" y="871969"/>
          <a:ext cx="580688" cy="451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4510B-F2E1-47ED-BAF5-155E08EAFA28}">
      <dsp:nvSpPr>
        <dsp:cNvPr id="0" name=""/>
        <dsp:cNvSpPr/>
      </dsp:nvSpPr>
      <dsp:spPr>
        <a:xfrm rot="5400000">
          <a:off x="3455961" y="1659606"/>
          <a:ext cx="474281" cy="5399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79CDA-A311-4FC0-BCE2-9BB902CF0E4B}">
      <dsp:nvSpPr>
        <dsp:cNvPr id="0" name=""/>
        <dsp:cNvSpPr/>
      </dsp:nvSpPr>
      <dsp:spPr>
        <a:xfrm>
          <a:off x="2907431" y="1176742"/>
          <a:ext cx="1497507" cy="558861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Submit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Applicant Details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2934717" y="1204028"/>
        <a:ext cx="1442935" cy="504289"/>
      </dsp:txXfrm>
    </dsp:sp>
    <dsp:sp modelId="{C26B3384-FDAC-48BE-9AF8-4112ED062D19}">
      <dsp:nvSpPr>
        <dsp:cNvPr id="0" name=""/>
        <dsp:cNvSpPr/>
      </dsp:nvSpPr>
      <dsp:spPr>
        <a:xfrm>
          <a:off x="3796753" y="1499755"/>
          <a:ext cx="580688" cy="451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ADA021-F88C-492C-8A62-56573F23F3DE}">
      <dsp:nvSpPr>
        <dsp:cNvPr id="0" name=""/>
        <dsp:cNvSpPr/>
      </dsp:nvSpPr>
      <dsp:spPr>
        <a:xfrm rot="5400000">
          <a:off x="4393643" y="2176965"/>
          <a:ext cx="474281" cy="5399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416FB-AC92-4C8B-A890-626145515E71}">
      <dsp:nvSpPr>
        <dsp:cNvPr id="0" name=""/>
        <dsp:cNvSpPr/>
      </dsp:nvSpPr>
      <dsp:spPr>
        <a:xfrm>
          <a:off x="3858241" y="1692438"/>
          <a:ext cx="1182789" cy="558861"/>
        </a:xfrm>
        <a:prstGeom prst="roundRect">
          <a:avLst>
            <a:gd name="adj" fmla="val 1667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Create an Account</a:t>
          </a:r>
          <a:endParaRPr lang="en-US" sz="1000" b="1" kern="1200" dirty="0"/>
        </a:p>
      </dsp:txBody>
      <dsp:txXfrm>
        <a:off x="3885527" y="1719724"/>
        <a:ext cx="1128217" cy="504289"/>
      </dsp:txXfrm>
    </dsp:sp>
    <dsp:sp modelId="{4F80EF4C-6924-41A2-8021-A229E9D5A64A}">
      <dsp:nvSpPr>
        <dsp:cNvPr id="0" name=""/>
        <dsp:cNvSpPr/>
      </dsp:nvSpPr>
      <dsp:spPr>
        <a:xfrm>
          <a:off x="4962878" y="2127541"/>
          <a:ext cx="580688" cy="451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18208-9EB5-41C6-876B-EA02F0F64779}">
      <dsp:nvSpPr>
        <dsp:cNvPr id="0" name=""/>
        <dsp:cNvSpPr/>
      </dsp:nvSpPr>
      <dsp:spPr>
        <a:xfrm>
          <a:off x="4808483" y="2362200"/>
          <a:ext cx="798410" cy="558861"/>
        </a:xfrm>
        <a:prstGeom prst="roundRect">
          <a:avLst>
            <a:gd name="adj" fmla="val 1667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000099"/>
              </a:solidFill>
            </a:rPr>
            <a:t>Create Login Access</a:t>
          </a:r>
          <a:endParaRPr lang="en-US" sz="1000" b="1" kern="1200" dirty="0">
            <a:solidFill>
              <a:srgbClr val="000099"/>
            </a:solidFill>
          </a:endParaRPr>
        </a:p>
      </dsp:txBody>
      <dsp:txXfrm>
        <a:off x="4835769" y="2389486"/>
        <a:ext cx="743838" cy="504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E8E18-E817-44E9-86B1-980E21EAAED3}">
      <dsp:nvSpPr>
        <dsp:cNvPr id="0" name=""/>
        <dsp:cNvSpPr/>
      </dsp:nvSpPr>
      <dsp:spPr>
        <a:xfrm>
          <a:off x="0" y="0"/>
          <a:ext cx="1220418" cy="1066799"/>
        </a:xfrm>
        <a:prstGeom prst="rightArrow">
          <a:avLst>
            <a:gd name="adj1" fmla="val 70000"/>
            <a:gd name="adj2" fmla="val 50000"/>
          </a:avLst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5A1DE-C778-4B7B-A884-CA80E023BB55}">
      <dsp:nvSpPr>
        <dsp:cNvPr id="0" name=""/>
        <dsp:cNvSpPr/>
      </dsp:nvSpPr>
      <dsp:spPr>
        <a:xfrm>
          <a:off x="762003" y="12869"/>
          <a:ext cx="1008108" cy="948637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Receive</a:t>
          </a:r>
          <a:endParaRPr lang="en-US" sz="1400" b="1" kern="1200" dirty="0"/>
        </a:p>
      </dsp:txBody>
      <dsp:txXfrm>
        <a:off x="909637" y="151794"/>
        <a:ext cx="712840" cy="670787"/>
      </dsp:txXfrm>
    </dsp:sp>
    <dsp:sp modelId="{A368D8A8-E686-47A6-88F7-FB0A456DED8D}">
      <dsp:nvSpPr>
        <dsp:cNvPr id="0" name=""/>
        <dsp:cNvSpPr/>
      </dsp:nvSpPr>
      <dsp:spPr>
        <a:xfrm>
          <a:off x="7742613" y="0"/>
          <a:ext cx="1220418" cy="1066799"/>
        </a:xfrm>
        <a:prstGeom prst="rightArrow">
          <a:avLst>
            <a:gd name="adj1" fmla="val 70000"/>
            <a:gd name="adj2" fmla="val 50000"/>
          </a:avLst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12BC7-DFD2-4268-B13F-E2BAB05F0FC4}">
      <dsp:nvSpPr>
        <dsp:cNvPr id="0" name=""/>
        <dsp:cNvSpPr/>
      </dsp:nvSpPr>
      <dsp:spPr>
        <a:xfrm>
          <a:off x="7086602" y="136107"/>
          <a:ext cx="1066193" cy="875680"/>
        </a:xfrm>
        <a:prstGeom prst="ellipse">
          <a:avLst/>
        </a:prstGeom>
        <a:solidFill>
          <a:srgbClr val="E8A3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Register &amp;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Publish</a:t>
          </a:r>
          <a:endParaRPr lang="en-US" sz="13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7242742" y="264347"/>
        <a:ext cx="753913" cy="619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B3CF2-0510-4CB1-A442-59C4C18C34A5}">
      <dsp:nvSpPr>
        <dsp:cNvPr id="0" name=""/>
        <dsp:cNvSpPr/>
      </dsp:nvSpPr>
      <dsp:spPr>
        <a:xfrm>
          <a:off x="0" y="173827"/>
          <a:ext cx="971807" cy="97180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Review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&amp;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 Verify</a:t>
          </a:r>
          <a:endParaRPr lang="en-US" sz="14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42318" y="316145"/>
        <a:ext cx="687171" cy="687171"/>
      </dsp:txXfrm>
    </dsp:sp>
    <dsp:sp modelId="{0441835C-998C-4299-A0B1-F956A6A1E116}">
      <dsp:nvSpPr>
        <dsp:cNvPr id="0" name=""/>
        <dsp:cNvSpPr/>
      </dsp:nvSpPr>
      <dsp:spPr>
        <a:xfrm rot="18967698">
          <a:off x="955371" y="518944"/>
          <a:ext cx="3257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75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DA71E-95F6-45C8-9A23-B6AC5CB7E1CF}">
      <dsp:nvSpPr>
        <dsp:cNvPr id="0" name=""/>
        <dsp:cNvSpPr/>
      </dsp:nvSpPr>
      <dsp:spPr>
        <a:xfrm rot="13817929">
          <a:off x="2207906" y="534724"/>
          <a:ext cx="3344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445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1C26F7-2855-43D2-8C20-013001F075E1}">
      <dsp:nvSpPr>
        <dsp:cNvPr id="0" name=""/>
        <dsp:cNvSpPr/>
      </dsp:nvSpPr>
      <dsp:spPr>
        <a:xfrm>
          <a:off x="1235669" y="406061"/>
          <a:ext cx="11359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F1230-6288-462E-9BFD-EFF307039B05}">
      <dsp:nvSpPr>
        <dsp:cNvPr id="0" name=""/>
        <dsp:cNvSpPr/>
      </dsp:nvSpPr>
      <dsp:spPr>
        <a:xfrm>
          <a:off x="1349260" y="164423"/>
          <a:ext cx="805461" cy="4832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Query</a:t>
          </a:r>
          <a:endParaRPr lang="en-US" sz="1600" kern="1200" dirty="0"/>
        </a:p>
      </dsp:txBody>
      <dsp:txXfrm>
        <a:off x="1349260" y="164423"/>
        <a:ext cx="805461" cy="483276"/>
      </dsp:txXfrm>
    </dsp:sp>
    <dsp:sp modelId="{4778C10E-F39D-4E3B-945B-843E062ED737}">
      <dsp:nvSpPr>
        <dsp:cNvPr id="0" name=""/>
        <dsp:cNvSpPr/>
      </dsp:nvSpPr>
      <dsp:spPr>
        <a:xfrm>
          <a:off x="2154721" y="406061"/>
          <a:ext cx="11359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F63D5-EDC0-429F-AE7D-9DC61FEF2090}">
      <dsp:nvSpPr>
        <dsp:cNvPr id="0" name=""/>
        <dsp:cNvSpPr/>
      </dsp:nvSpPr>
      <dsp:spPr>
        <a:xfrm rot="2461747">
          <a:off x="962600" y="787163"/>
          <a:ext cx="3113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130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F1D37-87AC-4E7E-B193-B0D7CC100D89}">
      <dsp:nvSpPr>
        <dsp:cNvPr id="0" name=""/>
        <dsp:cNvSpPr/>
      </dsp:nvSpPr>
      <dsp:spPr>
        <a:xfrm rot="8462105">
          <a:off x="2237748" y="802943"/>
          <a:ext cx="2747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77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25B75-D7AC-475D-A049-9CF09E74A8EE}">
      <dsp:nvSpPr>
        <dsp:cNvPr id="0" name=""/>
        <dsp:cNvSpPr/>
      </dsp:nvSpPr>
      <dsp:spPr>
        <a:xfrm>
          <a:off x="1235669" y="889338"/>
          <a:ext cx="11359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6072F-384C-4E0B-9C0C-530E48FFE730}">
      <dsp:nvSpPr>
        <dsp:cNvPr id="0" name=""/>
        <dsp:cNvSpPr/>
      </dsp:nvSpPr>
      <dsp:spPr>
        <a:xfrm>
          <a:off x="1349260" y="647700"/>
          <a:ext cx="805461" cy="4832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Reject</a:t>
          </a:r>
          <a:endParaRPr lang="en-US" sz="1600" kern="1200" dirty="0"/>
        </a:p>
      </dsp:txBody>
      <dsp:txXfrm>
        <a:off x="1349260" y="647700"/>
        <a:ext cx="805461" cy="483276"/>
      </dsp:txXfrm>
    </dsp:sp>
    <dsp:sp modelId="{6430BB6A-BB89-45CE-891D-7E866E1ABE47}">
      <dsp:nvSpPr>
        <dsp:cNvPr id="0" name=""/>
        <dsp:cNvSpPr/>
      </dsp:nvSpPr>
      <dsp:spPr>
        <a:xfrm>
          <a:off x="2154721" y="889338"/>
          <a:ext cx="11359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D349F-93A0-4EE5-A082-FB71997D96F7}">
      <dsp:nvSpPr>
        <dsp:cNvPr id="0" name=""/>
        <dsp:cNvSpPr/>
      </dsp:nvSpPr>
      <dsp:spPr>
        <a:xfrm>
          <a:off x="2508363" y="209288"/>
          <a:ext cx="971807" cy="971807"/>
        </a:xfrm>
        <a:prstGeom prst="ellipse">
          <a:avLst/>
        </a:prstGeom>
        <a:solidFill>
          <a:srgbClr val="85CA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Approve</a:t>
          </a:r>
          <a:endParaRPr lang="en-US" sz="1200" b="1" kern="1200" dirty="0"/>
        </a:p>
      </dsp:txBody>
      <dsp:txXfrm>
        <a:off x="2650681" y="351606"/>
        <a:ext cx="687171" cy="687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D6D19-87D2-47D2-AABA-77B26CEBBD5A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DB03E-B648-4E89-AEC8-4903BC417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52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DB03E-B648-4E89-AEC8-4903BC417E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4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6FBA5-1B92-43D3-8E97-E1C1479510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6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FC514-404E-4FE4-B99C-C8C52946773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57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68F19-17EC-4CDD-928D-D7ED08093B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7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2A355-C72C-42BE-8C74-42FB40C0FC0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4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BCD1E-EB8E-4E55-9DC5-EE487D9945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5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B7070-2854-4A49-93B5-8017F89F629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4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2BA47-8990-4C9B-9161-4BBDF60E39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9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1BCCD-8DDD-43B9-8E5F-A78604B734F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6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D2400-78D2-45B6-A450-D1F91F5EBC9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9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78150-F19C-4FB1-AB84-515573D58E4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62816-5344-497D-9CB5-7F0FB179CFB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0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FDAsmallbarColorNow"/>
          <p:cNvPicPr>
            <a:picLocks noChangeAspect="1" noChangeArrowheads="1"/>
          </p:cNvPicPr>
          <p:nvPr/>
        </p:nvPicPr>
        <p:blipFill>
          <a:blip r:embed="rId13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6453188"/>
            <a:ext cx="9180513" cy="431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438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439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4391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9622EA-AC1D-4CA0-899D-45A84162A048}" type="slidenum">
              <a:rPr lang="en-US" alt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032" name="Picture 8" descr="TFDAsmallbarColorNow"/>
          <p:cNvPicPr>
            <a:picLocks noChangeAspect="1" noChangeArrowheads="1"/>
          </p:cNvPicPr>
          <p:nvPr/>
        </p:nvPicPr>
        <p:blipFill>
          <a:blip r:embed="rId13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26988"/>
            <a:ext cx="9180513" cy="239713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Text Box 9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948488" y="6364288"/>
            <a:ext cx="2249487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Arial Narrow" charset="0"/>
              </a:rPr>
              <a:t>www.tfda.go.tz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499225"/>
            <a:ext cx="971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83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da.go.tz/" TargetMode="External"/><Relationship Id="rId2" Type="http://schemas.openxmlformats.org/officeDocument/2006/relationships/hyperlink" Target="http://www.tzctr.or.t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21728" y="3048000"/>
            <a:ext cx="7696200" cy="1905000"/>
          </a:xfrm>
        </p:spPr>
        <p:txBody>
          <a:bodyPr/>
          <a:lstStyle/>
          <a:p>
            <a:pPr eaLnBrk="1" hangingPunct="1"/>
            <a:r>
              <a:rPr lang="en-US" altLang="de-DE" sz="3200" b="1" dirty="0" smtClean="0">
                <a:latin typeface="Century Gothic" pitchFamily="34" charset="0"/>
                <a:ea typeface="ＭＳ Ｐゴシック" pitchFamily="34" charset="-128"/>
              </a:rPr>
              <a:t>Establishing Clinical Trials Registries in Africa:  The Tanzanian Perspecti</a:t>
            </a:r>
            <a:r>
              <a:rPr lang="en-US" altLang="de-DE" sz="3200" b="1" dirty="0" smtClean="0">
                <a:latin typeface="Candara" pitchFamily="34" charset="0"/>
                <a:ea typeface="ＭＳ Ｐゴシック" pitchFamily="34" charset="-128"/>
              </a:rPr>
              <a:t>ve</a:t>
            </a:r>
            <a:r>
              <a:rPr lang="pt-BR" altLang="de-DE" sz="3200" b="1" dirty="0" smtClean="0">
                <a:latin typeface="Candara" pitchFamily="34" charset="0"/>
                <a:ea typeface="ＭＳ Ｐゴシック" pitchFamily="34" charset="-128"/>
              </a:rPr>
              <a:t/>
            </a:r>
            <a:br>
              <a:rPr lang="pt-BR" altLang="de-DE" sz="3200" b="1" dirty="0" smtClean="0">
                <a:latin typeface="Candara" pitchFamily="34" charset="0"/>
                <a:ea typeface="ＭＳ Ｐゴシック" pitchFamily="34" charset="-128"/>
              </a:rPr>
            </a:br>
            <a:r>
              <a:rPr lang="en-US" altLang="de-DE" sz="3200" b="1" dirty="0" smtClean="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rPr>
              <a:t/>
            </a:r>
            <a:br>
              <a:rPr lang="en-US" altLang="de-DE" sz="3200" b="1" dirty="0" smtClean="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rPr>
            </a:br>
            <a:endParaRPr lang="en-US" altLang="de-DE" sz="3200" b="1" dirty="0" smtClean="0">
              <a:solidFill>
                <a:schemeClr val="tx1"/>
              </a:solidFill>
              <a:latin typeface="Candara" pitchFamily="34" charset="0"/>
              <a:ea typeface="ＭＳ Ｐゴシック" pitchFamily="34" charset="-128"/>
            </a:endParaRPr>
          </a:p>
        </p:txBody>
      </p:sp>
      <p:sp>
        <p:nvSpPr>
          <p:cNvPr id="2052" name="Rectangle 102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17635" y="4038600"/>
            <a:ext cx="7315200" cy="2286000"/>
          </a:xfr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GB" altLang="ja-JP" sz="800" b="1" dirty="0">
                <a:solidFill>
                  <a:schemeClr val="accent2"/>
                </a:solidFill>
                <a:latin typeface="Book Antiqua" pitchFamily="18" charset="0"/>
                <a:ea typeface="MS PGothic" pitchFamily="34" charset="-128"/>
              </a:rPr>
              <a:t> </a:t>
            </a:r>
            <a:endParaRPr lang="en-GB" altLang="ja-JP" sz="1200" b="1" dirty="0">
              <a:solidFill>
                <a:schemeClr val="accent2"/>
              </a:solidFill>
              <a:latin typeface="Book Antiqua" pitchFamily="18" charset="0"/>
              <a:ea typeface="MS PGothic" pitchFamily="34" charset="-128"/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altLang="ja-JP" sz="2800" b="1" dirty="0" err="1">
                <a:solidFill>
                  <a:schemeClr val="accent2"/>
                </a:solidFill>
                <a:latin typeface="Century Gothic" pitchFamily="34" charset="0"/>
                <a:ea typeface="MS PGothic" pitchFamily="34" charset="-128"/>
              </a:rPr>
              <a:t>Alambo</a:t>
            </a:r>
            <a:r>
              <a:rPr lang="en-US" altLang="ja-JP" sz="2800" b="1" dirty="0">
                <a:solidFill>
                  <a:schemeClr val="accent2"/>
                </a:solidFill>
                <a:latin typeface="Century Gothic" pitchFamily="34" charset="0"/>
                <a:ea typeface="MS PGothic" pitchFamily="34" charset="-128"/>
              </a:rPr>
              <a:t> K.  </a:t>
            </a:r>
            <a:r>
              <a:rPr lang="en-US" altLang="ja-JP" sz="2800" b="1" dirty="0" err="1">
                <a:solidFill>
                  <a:schemeClr val="accent2"/>
                </a:solidFill>
                <a:latin typeface="Century Gothic" pitchFamily="34" charset="0"/>
                <a:ea typeface="MS PGothic" pitchFamily="34" charset="-128"/>
              </a:rPr>
              <a:t>Mssusa</a:t>
            </a:r>
            <a:endParaRPr lang="en-US" altLang="ja-JP" sz="2800" b="1" dirty="0">
              <a:solidFill>
                <a:schemeClr val="accent2"/>
              </a:solidFill>
              <a:latin typeface="Century Gothic" pitchFamily="34" charset="0"/>
              <a:ea typeface="MS PGothic" pitchFamily="34" charset="-128"/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altLang="ja-JP" sz="1600" b="1" dirty="0">
                <a:latin typeface="Century Gothic" pitchFamily="34" charset="0"/>
                <a:ea typeface="MS PGothic" pitchFamily="34" charset="-128"/>
              </a:rPr>
              <a:t>Clinical Trials Control and </a:t>
            </a:r>
            <a:r>
              <a:rPr lang="en-US" altLang="ja-JP" sz="1600" b="1" dirty="0" err="1">
                <a:latin typeface="Century Gothic" pitchFamily="34" charset="0"/>
                <a:ea typeface="MS PGothic" pitchFamily="34" charset="-128"/>
              </a:rPr>
              <a:t>Pharmacovigilance</a:t>
            </a:r>
            <a:r>
              <a:rPr lang="en-US" altLang="ja-JP" sz="1600" b="1" dirty="0">
                <a:latin typeface="Century Gothic" pitchFamily="34" charset="0"/>
                <a:ea typeface="MS PGothic" pitchFamily="34" charset="-128"/>
              </a:rPr>
              <a:t> Section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altLang="ja-JP" sz="1600" b="1" dirty="0">
                <a:latin typeface="Century Gothic" pitchFamily="34" charset="0"/>
                <a:ea typeface="MS PGothic" pitchFamily="34" charset="-128"/>
              </a:rPr>
              <a:t>Tanzania Food and Drugs Authority </a:t>
            </a:r>
          </a:p>
          <a:p>
            <a:pPr eaLnBrk="1" hangingPunct="1">
              <a:defRPr/>
            </a:pPr>
            <a:endParaRPr lang="en-US" sz="16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sz="1600" dirty="0" smtClean="0">
                <a:latin typeface="Century Gothic" pitchFamily="34" charset="0"/>
              </a:rPr>
              <a:t>Authors: </a:t>
            </a:r>
            <a:r>
              <a:rPr lang="en-US" sz="1600" dirty="0" err="1" smtClean="0">
                <a:latin typeface="Century Gothic" pitchFamily="34" charset="0"/>
              </a:rPr>
              <a:t>Alambo</a:t>
            </a:r>
            <a:r>
              <a:rPr lang="en-US" sz="1600" dirty="0" smtClean="0">
                <a:latin typeface="Century Gothic" pitchFamily="34" charset="0"/>
              </a:rPr>
              <a:t> </a:t>
            </a:r>
            <a:r>
              <a:rPr lang="en-US" sz="1600" dirty="0">
                <a:latin typeface="Century Gothic" pitchFamily="34" charset="0"/>
              </a:rPr>
              <a:t>K. </a:t>
            </a:r>
            <a:r>
              <a:rPr lang="en-US" sz="1600" dirty="0" err="1" smtClean="0">
                <a:latin typeface="Century Gothic" pitchFamily="34" charset="0"/>
              </a:rPr>
              <a:t>Mssusa</a:t>
            </a:r>
            <a:r>
              <a:rPr lang="en-US" sz="1600" dirty="0" smtClean="0">
                <a:latin typeface="Century Gothic" pitchFamily="34" charset="0"/>
              </a:rPr>
              <a:t>, </a:t>
            </a:r>
            <a:r>
              <a:rPr lang="en-US" sz="1600" dirty="0" err="1">
                <a:latin typeface="Century Gothic" pitchFamily="34" charset="0"/>
              </a:rPr>
              <a:t>Keneth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 smtClean="0">
                <a:latin typeface="Century Gothic" pitchFamily="34" charset="0"/>
              </a:rPr>
              <a:t>Mvily</a:t>
            </a:r>
            <a:r>
              <a:rPr lang="en-US" sz="1600" dirty="0" smtClean="0">
                <a:latin typeface="Century Gothic" pitchFamily="34" charset="0"/>
              </a:rPr>
              <a:t>, </a:t>
            </a:r>
            <a:r>
              <a:rPr lang="en-US" sz="1600" dirty="0">
                <a:latin typeface="Century Gothic" pitchFamily="34" charset="0"/>
              </a:rPr>
              <a:t>Adam. M. </a:t>
            </a:r>
            <a:r>
              <a:rPr lang="en-US" sz="1600" dirty="0" err="1" smtClean="0">
                <a:latin typeface="Century Gothic" pitchFamily="34" charset="0"/>
              </a:rPr>
              <a:t>Fimbo</a:t>
            </a:r>
            <a:r>
              <a:rPr lang="en-US" sz="1600" dirty="0" smtClean="0">
                <a:latin typeface="Century Gothic" pitchFamily="34" charset="0"/>
              </a:rPr>
              <a:t>, </a:t>
            </a:r>
            <a:r>
              <a:rPr lang="en-US" sz="1600" dirty="0" err="1">
                <a:latin typeface="Century Gothic" pitchFamily="34" charset="0"/>
              </a:rPr>
              <a:t>Kissa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 smtClean="0">
                <a:latin typeface="Century Gothic" pitchFamily="34" charset="0"/>
              </a:rPr>
              <a:t>Mwamwitwa</a:t>
            </a:r>
            <a:r>
              <a:rPr lang="en-US" sz="1600" dirty="0" smtClean="0">
                <a:latin typeface="Century Gothic" pitchFamily="34" charset="0"/>
              </a:rPr>
              <a:t>, </a:t>
            </a:r>
            <a:r>
              <a:rPr lang="en-US" sz="1600" dirty="0" err="1">
                <a:latin typeface="Century Gothic" pitchFamily="34" charset="0"/>
              </a:rPr>
              <a:t>Ambele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 smtClean="0">
                <a:latin typeface="Century Gothic" pitchFamily="34" charset="0"/>
              </a:rPr>
              <a:t>Mwafula</a:t>
            </a:r>
            <a:r>
              <a:rPr lang="en-US" sz="1600" dirty="0" smtClean="0">
                <a:latin typeface="Century Gothic" pitchFamily="34" charset="0"/>
              </a:rPr>
              <a:t>, </a:t>
            </a:r>
            <a:r>
              <a:rPr lang="en-US" sz="1600" dirty="0" err="1">
                <a:latin typeface="Century Gothic" pitchFamily="34" charset="0"/>
              </a:rPr>
              <a:t>Akida</a:t>
            </a:r>
            <a:r>
              <a:rPr lang="en-US" sz="1600" dirty="0">
                <a:latin typeface="Century Gothic" pitchFamily="34" charset="0"/>
              </a:rPr>
              <a:t> M. </a:t>
            </a:r>
            <a:r>
              <a:rPr lang="en-US" sz="1600" dirty="0" err="1" smtClean="0">
                <a:latin typeface="Century Gothic" pitchFamily="34" charset="0"/>
              </a:rPr>
              <a:t>Khea</a:t>
            </a:r>
            <a:endParaRPr lang="en-US" sz="1600" dirty="0">
              <a:latin typeface="Century Gothic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endParaRPr lang="en-US" altLang="ja-JP" sz="1600" dirty="0">
              <a:latin typeface="Bookman Old Style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endParaRPr lang="en-US" altLang="ja-JP" sz="1000" b="1" dirty="0">
              <a:solidFill>
                <a:schemeClr val="accent2"/>
              </a:solidFill>
              <a:latin typeface="Book Antiqua" pitchFamily="18" charset="0"/>
              <a:ea typeface="MS PGothic" pitchFamily="34" charset="-128"/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endParaRPr lang="en-US" altLang="ja-JP" sz="1000" b="1" dirty="0">
              <a:solidFill>
                <a:schemeClr val="accent2"/>
              </a:solidFill>
              <a:latin typeface="Book Antiqua" pitchFamily="18" charset="0"/>
              <a:ea typeface="MS PGothic" pitchFamily="34" charset="-128"/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endParaRPr lang="en-GB" sz="1000" b="1" dirty="0">
              <a:latin typeface="Book Antiqua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endParaRPr lang="en-GB" sz="400" b="1" dirty="0">
              <a:latin typeface="Book Antiqua" pitchFamily="18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438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CF8A295-9A33-481C-8A38-E478AA0273DC}" type="slidenum">
              <a:rPr lang="en-US" altLang="de-DE" sz="1400" smtClean="0">
                <a:solidFill>
                  <a:srgbClr val="000000"/>
                </a:solidFill>
                <a:latin typeface="Book Antiqua" pitchFamily="18" charset="0"/>
              </a:rPr>
              <a:pPr/>
              <a:t>1</a:t>
            </a:fld>
            <a:endParaRPr lang="en-US" altLang="de-DE" sz="1400" dirty="0" smtClean="0">
              <a:solidFill>
                <a:srgbClr val="000000"/>
              </a:solidFill>
              <a:latin typeface="Book Antiqua" pitchFamily="18" charset="0"/>
            </a:endParaRPr>
          </a:p>
        </p:txBody>
      </p:sp>
      <p:pic>
        <p:nvPicPr>
          <p:cNvPr id="2053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0305"/>
            <a:ext cx="327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Line 1029"/>
          <p:cNvSpPr>
            <a:spLocks noChangeShapeType="1"/>
          </p:cNvSpPr>
          <p:nvPr/>
        </p:nvSpPr>
        <p:spPr bwMode="auto">
          <a:xfrm>
            <a:off x="517635" y="2816651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055" name="Line 1030"/>
          <p:cNvSpPr>
            <a:spLocks noChangeShapeType="1"/>
          </p:cNvSpPr>
          <p:nvPr/>
        </p:nvSpPr>
        <p:spPr bwMode="auto">
          <a:xfrm>
            <a:off x="419100" y="60198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1591700"/>
            <a:ext cx="51689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99"/>
                </a:solidFill>
                <a:latin typeface="Century Gothic" pitchFamily="34" charset="0"/>
                <a:ea typeface="ＭＳ Ｐゴシック" charset="0"/>
              </a:rPr>
              <a:t>7th East African Health and Scientific Conference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000000"/>
                </a:solidFill>
                <a:latin typeface="Century Gothic" pitchFamily="34" charset="0"/>
                <a:ea typeface="ＭＳ Ｐゴシック" charset="0"/>
              </a:rPr>
              <a:t>Julius </a:t>
            </a:r>
            <a:r>
              <a:rPr lang="en-US" sz="1600" kern="0" dirty="0" err="1">
                <a:solidFill>
                  <a:srgbClr val="000000"/>
                </a:solidFill>
                <a:latin typeface="Century Gothic" pitchFamily="34" charset="0"/>
                <a:ea typeface="ＭＳ Ｐゴシック" charset="0"/>
              </a:rPr>
              <a:t>Nyerere</a:t>
            </a:r>
            <a:r>
              <a:rPr lang="en-US" sz="1600" kern="0" dirty="0">
                <a:solidFill>
                  <a:srgbClr val="000000"/>
                </a:solidFill>
                <a:latin typeface="Century Gothic" pitchFamily="34" charset="0"/>
                <a:ea typeface="ＭＳ Ｐゴシック" charset="0"/>
              </a:rPr>
              <a:t> International Convention Center,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000000"/>
                </a:solidFill>
                <a:latin typeface="Century Gothic" pitchFamily="34" charset="0"/>
                <a:ea typeface="ＭＳ Ｐゴシック" charset="0"/>
              </a:rPr>
              <a:t>Dar </a:t>
            </a:r>
            <a:r>
              <a:rPr lang="en-US" sz="1600" kern="0" dirty="0" err="1">
                <a:solidFill>
                  <a:srgbClr val="000000"/>
                </a:solidFill>
                <a:latin typeface="Century Gothic" pitchFamily="34" charset="0"/>
                <a:ea typeface="ＭＳ Ｐゴシック" charset="0"/>
              </a:rPr>
              <a:t>Es</a:t>
            </a:r>
            <a:r>
              <a:rPr lang="en-US" sz="1600" kern="0" dirty="0">
                <a:solidFill>
                  <a:srgbClr val="000000"/>
                </a:solidFill>
                <a:latin typeface="Century Gothic" pitchFamily="34" charset="0"/>
                <a:ea typeface="ＭＳ Ｐゴシック" charset="0"/>
              </a:rPr>
              <a:t> Salaam – Tanzania,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000000"/>
                </a:solidFill>
                <a:latin typeface="Century Gothic" pitchFamily="34" charset="0"/>
                <a:ea typeface="ＭＳ Ｐゴシック" charset="0"/>
              </a:rPr>
              <a:t>27</a:t>
            </a:r>
            <a:r>
              <a:rPr lang="en-US" sz="1600" kern="0" baseline="30000" dirty="0">
                <a:solidFill>
                  <a:srgbClr val="000000"/>
                </a:solidFill>
                <a:latin typeface="Century Gothic" pitchFamily="34" charset="0"/>
                <a:ea typeface="ＭＳ Ｐゴシック" charset="0"/>
              </a:rPr>
              <a:t>th</a:t>
            </a:r>
            <a:r>
              <a:rPr lang="en-US" sz="1600" kern="0" dirty="0">
                <a:solidFill>
                  <a:srgbClr val="000000"/>
                </a:solidFill>
                <a:latin typeface="Century Gothic" pitchFamily="34" charset="0"/>
                <a:ea typeface="ＭＳ Ｐゴシック" charset="0"/>
              </a:rPr>
              <a:t> -29</a:t>
            </a:r>
            <a:r>
              <a:rPr lang="en-US" sz="1600" kern="0" baseline="30000" dirty="0">
                <a:solidFill>
                  <a:srgbClr val="000000"/>
                </a:solidFill>
                <a:latin typeface="Century Gothic" pitchFamily="34" charset="0"/>
                <a:ea typeface="ＭＳ Ｐゴシック" charset="0"/>
              </a:rPr>
              <a:t>th</a:t>
            </a:r>
            <a:r>
              <a:rPr lang="en-US" sz="1600" kern="0" dirty="0">
                <a:solidFill>
                  <a:srgbClr val="000000"/>
                </a:solidFill>
                <a:latin typeface="Century Gothic" pitchFamily="34" charset="0"/>
                <a:ea typeface="ＭＳ Ｐゴシック" charset="0"/>
              </a:rPr>
              <a:t> March, 2019</a:t>
            </a:r>
          </a:p>
        </p:txBody>
      </p:sp>
    </p:spTree>
    <p:extLst>
      <p:ext uri="{BB962C8B-B14F-4D97-AF65-F5344CB8AC3E}">
        <p14:creationId xmlns:p14="http://schemas.microsoft.com/office/powerpoint/2010/main" val="37333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6007"/>
            <a:ext cx="9144000" cy="568845"/>
          </a:xfrm>
          <a:solidFill>
            <a:srgbClr val="92D050"/>
          </a:solidFill>
        </p:spPr>
        <p:txBody>
          <a:bodyPr/>
          <a:lstStyle/>
          <a:p>
            <a:r>
              <a:rPr lang="en-US" sz="2800" b="1" dirty="0" smtClean="0">
                <a:latin typeface="Century Gothic" pitchFamily="34" charset="0"/>
              </a:rPr>
              <a:t>TFDA Review of Applications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2A355-C72C-42BE-8C74-42FB40C0FC0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600198"/>
            <a:ext cx="2819400" cy="340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162349"/>
              </p:ext>
            </p:extLst>
          </p:nvPr>
        </p:nvGraphicFramePr>
        <p:xfrm>
          <a:off x="152400" y="493159"/>
          <a:ext cx="8991600" cy="106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19569894"/>
              </p:ext>
            </p:extLst>
          </p:nvPr>
        </p:nvGraphicFramePr>
        <p:xfrm>
          <a:off x="2839668" y="419099"/>
          <a:ext cx="3503982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Right Arrow 7"/>
          <p:cNvSpPr/>
          <p:nvPr/>
        </p:nvSpPr>
        <p:spPr>
          <a:xfrm>
            <a:off x="1934184" y="454544"/>
            <a:ext cx="885216" cy="1066798"/>
          </a:xfrm>
          <a:prstGeom prst="rightArrow">
            <a:avLst>
              <a:gd name="adj1" fmla="val 70000"/>
              <a:gd name="adj2" fmla="val 50000"/>
            </a:avLst>
          </a:prstGeom>
          <a:solidFill>
            <a:schemeClr val="bg2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Straight Connector 3"/>
          <p:cNvSpPr/>
          <p:nvPr/>
        </p:nvSpPr>
        <p:spPr>
          <a:xfrm rot="2558555">
            <a:off x="3769841" y="1391763"/>
            <a:ext cx="303767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303767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ight Arrow 16"/>
          <p:cNvSpPr/>
          <p:nvPr/>
        </p:nvSpPr>
        <p:spPr>
          <a:xfrm>
            <a:off x="6334125" y="533400"/>
            <a:ext cx="904875" cy="1066798"/>
          </a:xfrm>
          <a:prstGeom prst="rightArrow">
            <a:avLst>
              <a:gd name="adj1" fmla="val 70000"/>
              <a:gd name="adj2" fmla="val 50000"/>
            </a:avLst>
          </a:prstGeom>
          <a:solidFill>
            <a:schemeClr val="bg2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Straight Connector 13"/>
          <p:cNvSpPr/>
          <p:nvPr/>
        </p:nvSpPr>
        <p:spPr>
          <a:xfrm flipH="1" flipV="1">
            <a:off x="4033449" y="1490880"/>
            <a:ext cx="1148150" cy="30461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Straight Connector 3"/>
          <p:cNvSpPr/>
          <p:nvPr/>
        </p:nvSpPr>
        <p:spPr>
          <a:xfrm rot="8102968">
            <a:off x="4808110" y="1532602"/>
            <a:ext cx="708879" cy="457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317506" y="0"/>
                </a:lnTo>
              </a:path>
            </a:pathLst>
          </a:custGeom>
          <a:noFill/>
          <a:ln>
            <a:headEnd type="arrow" w="med" len="med"/>
            <a:tailEnd type="none" w="med" len="med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ight Arrow 17"/>
          <p:cNvSpPr/>
          <p:nvPr/>
        </p:nvSpPr>
        <p:spPr bwMode="auto">
          <a:xfrm rot="10800000">
            <a:off x="2071992" y="2304478"/>
            <a:ext cx="609600" cy="36080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2" t="5075" r="1681" b="14129"/>
          <a:stretch/>
        </p:blipFill>
        <p:spPr bwMode="auto">
          <a:xfrm>
            <a:off x="2447925" y="1761240"/>
            <a:ext cx="66960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62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2A355-C72C-42BE-8C74-42FB40C0FC0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2895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-297" r="38554" b="34964"/>
          <a:stretch/>
        </p:blipFill>
        <p:spPr bwMode="auto">
          <a:xfrm>
            <a:off x="2867025" y="219075"/>
            <a:ext cx="57912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6" t="54548" r="22973" b="13675"/>
          <a:stretch/>
        </p:blipFill>
        <p:spPr bwMode="auto">
          <a:xfrm>
            <a:off x="3581400" y="3657600"/>
            <a:ext cx="4819650" cy="230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0"/>
          <p:cNvSpPr/>
          <p:nvPr/>
        </p:nvSpPr>
        <p:spPr bwMode="auto">
          <a:xfrm rot="19072318">
            <a:off x="4397840" y="5102841"/>
            <a:ext cx="762000" cy="228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7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2800" b="1" dirty="0" smtClean="0">
                <a:latin typeface="Century Gothic" pitchFamily="34" charset="0"/>
              </a:rPr>
              <a:t>Preview and Registration</a:t>
            </a:r>
            <a:endParaRPr lang="en-US" sz="2800" b="1" dirty="0">
              <a:latin typeface="Century Gothic" pitchFamily="34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10612" r="72750" b="62973"/>
          <a:stretch/>
        </p:blipFill>
        <p:spPr bwMode="auto">
          <a:xfrm>
            <a:off x="228600" y="762000"/>
            <a:ext cx="2514600" cy="12954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2A355-C72C-42BE-8C74-42FB40C0FC0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7" t="11128" r="6852" b="5659"/>
          <a:stretch/>
        </p:blipFill>
        <p:spPr bwMode="auto">
          <a:xfrm>
            <a:off x="2843420" y="609600"/>
            <a:ext cx="5767180" cy="32766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Down Arrow 8"/>
          <p:cNvSpPr/>
          <p:nvPr/>
        </p:nvSpPr>
        <p:spPr bwMode="auto">
          <a:xfrm rot="6175070">
            <a:off x="2201258" y="1351166"/>
            <a:ext cx="441153" cy="802971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91000"/>
            <a:ext cx="9067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0" y="3701534"/>
            <a:ext cx="25146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Registered CT</a:t>
            </a:r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2800" b="1" dirty="0" smtClean="0">
                <a:latin typeface="Century Gothic" pitchFamily="34" charset="0"/>
              </a:rPr>
              <a:t>Public Search Features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2A355-C72C-42BE-8C74-42FB40C0FC0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1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2800" b="1" dirty="0" smtClean="0">
                <a:latin typeface="Century Gothic" pitchFamily="34" charset="0"/>
              </a:rPr>
              <a:t>Conclusion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algn="just" eaLnBrk="1" hangingPunct="1">
              <a:buClr>
                <a:srgbClr val="FF0000"/>
              </a:buClr>
              <a:buBlip>
                <a:blip r:embed="rId2"/>
              </a:buBlip>
              <a:defRPr/>
            </a:pPr>
            <a:r>
              <a:rPr lang="en-US" sz="2200" dirty="0">
                <a:solidFill>
                  <a:srgbClr val="000000"/>
                </a:solidFill>
                <a:latin typeface="Century Gothic" pitchFamily="34" charset="0"/>
                <a:ea typeface="ＭＳ Ｐゴシック" pitchFamily="34" charset="-128"/>
              </a:rPr>
              <a:t>The system is consistent with the international clinical trials registry </a:t>
            </a:r>
            <a:r>
              <a:rPr lang="en-US" sz="2200" dirty="0" smtClean="0">
                <a:solidFill>
                  <a:srgbClr val="000000"/>
                </a:solidFill>
                <a:latin typeface="Century Gothic" pitchFamily="34" charset="0"/>
                <a:ea typeface="ＭＳ Ｐゴシック" pitchFamily="34" charset="-128"/>
              </a:rPr>
              <a:t>standards</a:t>
            </a:r>
          </a:p>
          <a:p>
            <a:pPr marL="0" indent="0" algn="just" eaLnBrk="1" hangingPunct="1">
              <a:buClr>
                <a:srgbClr val="FF0000"/>
              </a:buClr>
              <a:buNone/>
              <a:defRPr/>
            </a:pPr>
            <a:endParaRPr lang="en-US" sz="2200" dirty="0">
              <a:solidFill>
                <a:srgbClr val="000000"/>
              </a:solidFill>
              <a:latin typeface="Century Gothic" pitchFamily="34" charset="0"/>
              <a:ea typeface="ＭＳ Ｐゴシック" pitchFamily="34" charset="-128"/>
            </a:endParaRPr>
          </a:p>
          <a:p>
            <a:pPr algn="just" eaLnBrk="1" hangingPunct="1">
              <a:buClr>
                <a:srgbClr val="FF0000"/>
              </a:buClr>
              <a:buBlip>
                <a:blip r:embed="rId2"/>
              </a:buBlip>
              <a:defRPr/>
            </a:pPr>
            <a:r>
              <a:rPr lang="en-US" sz="2200" dirty="0">
                <a:solidFill>
                  <a:srgbClr val="000000"/>
                </a:solidFill>
                <a:latin typeface="Century Gothic" pitchFamily="34" charset="0"/>
                <a:ea typeface="ＭＳ Ｐゴシック" pitchFamily="34" charset="-128"/>
              </a:rPr>
              <a:t>The </a:t>
            </a:r>
            <a:r>
              <a:rPr lang="en-US" sz="2200" dirty="0">
                <a:solidFill>
                  <a:srgbClr val="000000"/>
                </a:solidFill>
                <a:latin typeface="Century Gothic" pitchFamily="34" charset="0"/>
                <a:ea typeface="ＭＳ Ｐゴシック" pitchFamily="34" charset="-128"/>
              </a:rPr>
              <a:t>system efficiency requires collaboration between the Research Institutions and the Regulatory </a:t>
            </a:r>
            <a:r>
              <a:rPr lang="en-US" sz="2200" dirty="0" smtClean="0">
                <a:solidFill>
                  <a:srgbClr val="000000"/>
                </a:solidFill>
                <a:latin typeface="Century Gothic" pitchFamily="34" charset="0"/>
                <a:ea typeface="ＭＳ Ｐゴシック" pitchFamily="34" charset="-128"/>
              </a:rPr>
              <a:t>Authority</a:t>
            </a:r>
          </a:p>
          <a:p>
            <a:pPr marL="0" indent="0" algn="just" eaLnBrk="1" hangingPunct="1">
              <a:buClr>
                <a:srgbClr val="FF0000"/>
              </a:buClr>
              <a:buNone/>
              <a:defRPr/>
            </a:pPr>
            <a:endParaRPr lang="en-US" sz="2200" dirty="0">
              <a:solidFill>
                <a:srgbClr val="000000"/>
              </a:solidFill>
              <a:latin typeface="Century Gothic" pitchFamily="34" charset="0"/>
              <a:ea typeface="ＭＳ Ｐゴシック" pitchFamily="34" charset="-128"/>
            </a:endParaRPr>
          </a:p>
          <a:p>
            <a:pPr algn="just" eaLnBrk="1" hangingPunct="1">
              <a:buClr>
                <a:srgbClr val="FF0000"/>
              </a:buClr>
              <a:buBlip>
                <a:blip r:embed="rId2"/>
              </a:buBlip>
              <a:defRPr/>
            </a:pPr>
            <a:r>
              <a:rPr lang="en-US" sz="2200" dirty="0">
                <a:solidFill>
                  <a:srgbClr val="000000"/>
                </a:solidFill>
                <a:latin typeface="Century Gothic" pitchFamily="34" charset="0"/>
                <a:ea typeface="ＭＳ Ｐゴシック" pitchFamily="34" charset="-128"/>
              </a:rPr>
              <a:t>Adequate </a:t>
            </a:r>
            <a:r>
              <a:rPr lang="en-US" sz="2200" dirty="0">
                <a:solidFill>
                  <a:srgbClr val="000000"/>
                </a:solidFill>
                <a:latin typeface="Century Gothic" pitchFamily="34" charset="0"/>
                <a:ea typeface="ＭＳ Ｐゴシック" pitchFamily="34" charset="-128"/>
              </a:rPr>
              <a:t>staff, funding, security and commitment are required to ensure data </a:t>
            </a:r>
            <a:r>
              <a:rPr lang="en-US" sz="2200" dirty="0" smtClean="0">
                <a:solidFill>
                  <a:srgbClr val="000000"/>
                </a:solidFill>
                <a:latin typeface="Century Gothic" pitchFamily="34" charset="0"/>
                <a:ea typeface="ＭＳ Ｐゴシック" pitchFamily="34" charset="-128"/>
              </a:rPr>
              <a:t>integrity </a:t>
            </a:r>
          </a:p>
          <a:p>
            <a:pPr marL="0" indent="0" algn="just" eaLnBrk="1" hangingPunct="1">
              <a:buClr>
                <a:srgbClr val="FF0000"/>
              </a:buClr>
              <a:buNone/>
              <a:defRPr/>
            </a:pPr>
            <a:endParaRPr lang="en-US" sz="2200" dirty="0">
              <a:solidFill>
                <a:srgbClr val="000000"/>
              </a:solidFill>
              <a:latin typeface="Century Gothic" pitchFamily="34" charset="0"/>
              <a:ea typeface="ＭＳ Ｐゴシック" pitchFamily="34" charset="-128"/>
            </a:endParaRPr>
          </a:p>
          <a:p>
            <a:pPr algn="just" eaLnBrk="1" hangingPunct="1">
              <a:buClr>
                <a:srgbClr val="FF0000"/>
              </a:buClr>
              <a:buBlip>
                <a:blip r:embed="rId2"/>
              </a:buBlip>
              <a:defRPr/>
            </a:pPr>
            <a:r>
              <a:rPr lang="en-US" sz="2200" dirty="0">
                <a:solidFill>
                  <a:srgbClr val="000000"/>
                </a:solidFill>
                <a:latin typeface="Century Gothic" pitchFamily="34" charset="0"/>
                <a:ea typeface="ＭＳ Ｐゴシック" pitchFamily="34" charset="-128"/>
              </a:rPr>
              <a:t>The </a:t>
            </a:r>
            <a:r>
              <a:rPr lang="en-US" sz="2200" dirty="0">
                <a:solidFill>
                  <a:srgbClr val="000000"/>
                </a:solidFill>
                <a:latin typeface="Century Gothic" pitchFamily="34" charset="0"/>
                <a:ea typeface="ＭＳ Ｐゴシック" pitchFamily="34" charset="-128"/>
              </a:rPr>
              <a:t>Registry is a platform for harmonization of regulatory </a:t>
            </a:r>
            <a:r>
              <a:rPr lang="en-US" sz="2200" dirty="0" smtClean="0">
                <a:solidFill>
                  <a:srgbClr val="000000"/>
                </a:solidFill>
                <a:latin typeface="Century Gothic" pitchFamily="34" charset="0"/>
                <a:ea typeface="ＭＳ Ｐゴシック" pitchFamily="34" charset="-128"/>
              </a:rPr>
              <a:t>procedures on clinical trials control</a:t>
            </a:r>
            <a:endParaRPr lang="en-US" sz="2200" dirty="0">
              <a:solidFill>
                <a:srgbClr val="000000"/>
              </a:solidFill>
              <a:latin typeface="Century Gothic" pitchFamily="34" charset="0"/>
              <a:ea typeface="ＭＳ Ｐゴシック" pitchFamily="34" charset="-128"/>
            </a:endParaRPr>
          </a:p>
          <a:p>
            <a:pPr marL="0" indent="0">
              <a:buNone/>
            </a:pPr>
            <a:endParaRPr lang="en-US" sz="2800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2A355-C72C-42BE-8C74-42FB40C0FC0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800" b="1" dirty="0" smtClean="0">
                <a:latin typeface="Century Gothic" pitchFamily="34" charset="0"/>
              </a:rPr>
              <a:t>Acknowledgments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Century Gothic" pitchFamily="34" charset="0"/>
              </a:rPr>
              <a:t>Colleagues:</a:t>
            </a:r>
          </a:p>
          <a:p>
            <a:pPr marL="400050" lvl="1" indent="0" eaLnBrk="1" hangingPunct="1">
              <a:lnSpc>
                <a:spcPct val="80000"/>
              </a:lnSpc>
              <a:buNone/>
              <a:defRPr/>
            </a:pPr>
            <a:r>
              <a:rPr lang="en-US" sz="2000" dirty="0" err="1" smtClean="0">
                <a:latin typeface="Century Gothic" pitchFamily="34" charset="0"/>
              </a:rPr>
              <a:t>Keneth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Mvily</a:t>
            </a:r>
            <a:r>
              <a:rPr lang="en-US" sz="2000" dirty="0">
                <a:latin typeface="Century Gothic" pitchFamily="34" charset="0"/>
              </a:rPr>
              <a:t>, </a:t>
            </a:r>
            <a:endParaRPr lang="en-US" sz="2000" dirty="0" smtClean="0">
              <a:latin typeface="Century Gothic" pitchFamily="34" charset="0"/>
            </a:endParaRPr>
          </a:p>
          <a:p>
            <a:pPr marL="400050" lvl="1" indent="0" eaLnBrk="1" hangingPunct="1">
              <a:lnSpc>
                <a:spcPct val="80000"/>
              </a:lnSpc>
              <a:buNone/>
              <a:defRPr/>
            </a:pPr>
            <a:r>
              <a:rPr lang="en-US" sz="2000" dirty="0" smtClean="0">
                <a:latin typeface="Century Gothic" pitchFamily="34" charset="0"/>
              </a:rPr>
              <a:t>Adam. M. </a:t>
            </a:r>
            <a:r>
              <a:rPr lang="en-US" sz="2000" dirty="0" err="1" smtClean="0">
                <a:latin typeface="Century Gothic" pitchFamily="34" charset="0"/>
              </a:rPr>
              <a:t>Fimbo</a:t>
            </a:r>
            <a:r>
              <a:rPr lang="en-US" sz="2000" dirty="0" smtClean="0">
                <a:latin typeface="Century Gothic" pitchFamily="34" charset="0"/>
              </a:rPr>
              <a:t>, </a:t>
            </a:r>
          </a:p>
          <a:p>
            <a:pPr marL="400050" lvl="1" indent="0" eaLnBrk="1" hangingPunct="1">
              <a:lnSpc>
                <a:spcPct val="80000"/>
              </a:lnSpc>
              <a:buNone/>
              <a:defRPr/>
            </a:pPr>
            <a:r>
              <a:rPr lang="en-US" sz="2000" dirty="0" err="1" smtClean="0">
                <a:latin typeface="Century Gothic" pitchFamily="34" charset="0"/>
              </a:rPr>
              <a:t>Kissa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Mwamwitwa</a:t>
            </a:r>
            <a:r>
              <a:rPr lang="en-US" sz="2000" dirty="0" smtClean="0">
                <a:latin typeface="Century Gothic" pitchFamily="34" charset="0"/>
              </a:rPr>
              <a:t>, </a:t>
            </a:r>
          </a:p>
          <a:p>
            <a:pPr marL="400050" lvl="1" indent="0" eaLnBrk="1" hangingPunct="1">
              <a:lnSpc>
                <a:spcPct val="80000"/>
              </a:lnSpc>
              <a:buNone/>
              <a:defRPr/>
            </a:pPr>
            <a:r>
              <a:rPr lang="en-US" sz="2000" dirty="0" err="1" smtClean="0">
                <a:latin typeface="Century Gothic" pitchFamily="34" charset="0"/>
              </a:rPr>
              <a:t>Ambele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Mwafula</a:t>
            </a:r>
            <a:r>
              <a:rPr lang="en-US" sz="2000" dirty="0">
                <a:latin typeface="Century Gothic" pitchFamily="34" charset="0"/>
              </a:rPr>
              <a:t>, </a:t>
            </a:r>
            <a:endParaRPr lang="en-US" sz="2000" dirty="0" smtClean="0">
              <a:latin typeface="Century Gothic" pitchFamily="34" charset="0"/>
            </a:endParaRPr>
          </a:p>
          <a:p>
            <a:pPr marL="400050" lvl="1" indent="0" eaLnBrk="1" hangingPunct="1">
              <a:lnSpc>
                <a:spcPct val="80000"/>
              </a:lnSpc>
              <a:buNone/>
              <a:defRPr/>
            </a:pPr>
            <a:r>
              <a:rPr lang="en-US" sz="2000" dirty="0" err="1" smtClean="0">
                <a:latin typeface="Century Gothic" pitchFamily="34" charset="0"/>
              </a:rPr>
              <a:t>Akida</a:t>
            </a:r>
            <a:r>
              <a:rPr lang="en-US" sz="2000" dirty="0" smtClean="0">
                <a:latin typeface="Century Gothic" pitchFamily="34" charset="0"/>
              </a:rPr>
              <a:t> M. </a:t>
            </a:r>
            <a:r>
              <a:rPr lang="en-US" sz="2000" dirty="0" err="1" smtClean="0">
                <a:latin typeface="Century Gothic" pitchFamily="34" charset="0"/>
              </a:rPr>
              <a:t>Khea</a:t>
            </a:r>
            <a:endParaRPr lang="en-US" sz="2000" dirty="0" smtClean="0">
              <a:latin typeface="Century Gothic" pitchFamily="34" charset="0"/>
            </a:endParaRPr>
          </a:p>
          <a:p>
            <a:r>
              <a:rPr lang="en-US" sz="2400" dirty="0" smtClean="0">
                <a:latin typeface="Century Gothic" pitchFamily="34" charset="0"/>
              </a:rPr>
              <a:t>Management </a:t>
            </a:r>
            <a:r>
              <a:rPr lang="en-US" sz="2400" dirty="0">
                <a:latin typeface="Century Gothic" pitchFamily="34" charset="0"/>
              </a:rPr>
              <a:t>support: TFDA </a:t>
            </a:r>
            <a:r>
              <a:rPr lang="en-US" sz="2400" dirty="0" smtClean="0">
                <a:latin typeface="Century Gothic" pitchFamily="34" charset="0"/>
              </a:rPr>
              <a:t>leadership</a:t>
            </a:r>
          </a:p>
          <a:p>
            <a:r>
              <a:rPr lang="en-US" sz="2400" dirty="0" smtClean="0">
                <a:latin typeface="Century Gothic" pitchFamily="34" charset="0"/>
              </a:rPr>
              <a:t>TFDA- Clinical Trials Technical Committee</a:t>
            </a:r>
          </a:p>
          <a:p>
            <a:r>
              <a:rPr lang="en-US" sz="2400" dirty="0">
                <a:latin typeface="Century Gothic" pitchFamily="34" charset="0"/>
              </a:rPr>
              <a:t>TFDA staff </a:t>
            </a:r>
            <a:endParaRPr lang="en-US" sz="2400" dirty="0" smtClean="0">
              <a:latin typeface="Century Gothic" pitchFamily="34" charset="0"/>
            </a:endParaRPr>
          </a:p>
          <a:p>
            <a:r>
              <a:rPr lang="en-US" sz="2400" dirty="0" smtClean="0">
                <a:latin typeface="Century Gothic" pitchFamily="34" charset="0"/>
              </a:rPr>
              <a:t>Clinical </a:t>
            </a:r>
            <a:r>
              <a:rPr lang="en-US" sz="2400" dirty="0">
                <a:latin typeface="Century Gothic" pitchFamily="34" charset="0"/>
              </a:rPr>
              <a:t>trial </a:t>
            </a:r>
            <a:r>
              <a:rPr lang="en-US" sz="2400" dirty="0" smtClean="0">
                <a:latin typeface="Century Gothic" pitchFamily="34" charset="0"/>
              </a:rPr>
              <a:t>Investigators &amp; Stakeholders who provided </a:t>
            </a:r>
            <a:r>
              <a:rPr lang="en-US" sz="2400" dirty="0" smtClean="0">
                <a:latin typeface="Century Gothic" pitchFamily="34" charset="0"/>
              </a:rPr>
              <a:t>feedback to the system</a:t>
            </a:r>
            <a:endParaRPr lang="en-US" sz="2400" dirty="0">
              <a:latin typeface="Century Gothic" pitchFamily="34" charset="0"/>
            </a:endParaRPr>
          </a:p>
          <a:p>
            <a:pPr marL="0" indent="0">
              <a:buNone/>
            </a:pPr>
            <a:endParaRPr lang="en-US" sz="2400" dirty="0">
              <a:latin typeface="Century Gothic" pitchFamily="34" charset="0"/>
            </a:endParaRPr>
          </a:p>
          <a:p>
            <a:endParaRPr lang="en-US" dirty="0">
              <a:latin typeface="Candar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2A355-C72C-42BE-8C74-42FB40C0FC0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85CA3A"/>
          </a:solidFill>
        </p:spPr>
        <p:txBody>
          <a:bodyPr/>
          <a:lstStyle/>
          <a:p>
            <a:r>
              <a:rPr lang="en-US" sz="2800" b="1" dirty="0" smtClean="0">
                <a:latin typeface="Century Gothic" pitchFamily="34" charset="0"/>
              </a:rPr>
              <a:t>Background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5626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Clr>
                <a:srgbClr val="FF0000"/>
              </a:buClr>
              <a:buBlip>
                <a:blip r:embed="rId2"/>
              </a:buBlip>
              <a:defRPr/>
            </a:pPr>
            <a:r>
              <a:rPr lang="en-US" sz="2200" dirty="0">
                <a:latin typeface="Century Gothic" pitchFamily="34" charset="0"/>
                <a:ea typeface="ＭＳ Ｐゴシック" pitchFamily="34" charset="-128"/>
              </a:rPr>
              <a:t>Registration of clinical trials in public databases is essential in avoiding publication bias, selective reporting and duplications. </a:t>
            </a:r>
          </a:p>
          <a:p>
            <a:pPr algn="just" eaLnBrk="1" hangingPunct="1">
              <a:lnSpc>
                <a:spcPct val="90000"/>
              </a:lnSpc>
              <a:buClr>
                <a:srgbClr val="FF0000"/>
              </a:buClr>
              <a:buBlip>
                <a:blip r:embed="rId2"/>
              </a:buBlip>
              <a:defRPr/>
            </a:pPr>
            <a:r>
              <a:rPr lang="en-US" sz="2200" dirty="0">
                <a:latin typeface="Century Gothic" pitchFamily="34" charset="0"/>
                <a:ea typeface="ＭＳ Ｐゴシック" pitchFamily="34" charset="-128"/>
              </a:rPr>
              <a:t>WHO recommends CTs to be registered and published in registries with datasets that conform to established </a:t>
            </a:r>
            <a:r>
              <a:rPr lang="en-US" sz="2200" dirty="0" smtClean="0">
                <a:latin typeface="Century Gothic" pitchFamily="34" charset="0"/>
                <a:ea typeface="ＭＳ Ｐゴシック" pitchFamily="34" charset="-128"/>
              </a:rPr>
              <a:t>standards.</a:t>
            </a:r>
          </a:p>
          <a:p>
            <a:pPr algn="just" eaLnBrk="1" hangingPunct="1">
              <a:lnSpc>
                <a:spcPct val="90000"/>
              </a:lnSpc>
              <a:buClr>
                <a:srgbClr val="FF0000"/>
              </a:buClr>
              <a:buBlip>
                <a:blip r:embed="rId2"/>
              </a:buBlip>
              <a:defRPr/>
            </a:pPr>
            <a:r>
              <a:rPr lang="en-US" sz="2200" dirty="0" smtClean="0">
                <a:latin typeface="Century Gothic" pitchFamily="34" charset="0"/>
                <a:ea typeface="ＭＳ Ｐゴシック" pitchFamily="34" charset="-128"/>
              </a:rPr>
              <a:t>Registration assists in evidence-based </a:t>
            </a:r>
            <a:r>
              <a:rPr lang="en-US" sz="2200" dirty="0">
                <a:latin typeface="Century Gothic" pitchFamily="34" charset="0"/>
                <a:ea typeface="ＭＳ Ｐゴシック" pitchFamily="34" charset="-128"/>
              </a:rPr>
              <a:t>decision making, </a:t>
            </a:r>
            <a:r>
              <a:rPr lang="en-US" sz="2200" dirty="0" smtClean="0">
                <a:latin typeface="Century Gothic" pitchFamily="34" charset="0"/>
                <a:ea typeface="ＭＳ Ｐゴシック" pitchFamily="34" charset="-128"/>
              </a:rPr>
              <a:t>transparency, awareness, recruitment and gap identification.</a:t>
            </a:r>
            <a:endParaRPr lang="en-US" sz="2200" dirty="0">
              <a:latin typeface="Century Gothic" pitchFamily="34" charset="0"/>
              <a:ea typeface="ＭＳ Ｐゴシック" pitchFamily="34" charset="-128"/>
            </a:endParaRPr>
          </a:p>
          <a:p>
            <a:pPr algn="just" eaLnBrk="1" hangingPunct="1">
              <a:lnSpc>
                <a:spcPct val="90000"/>
              </a:lnSpc>
              <a:buClr>
                <a:srgbClr val="FF0000"/>
              </a:buClr>
              <a:buBlip>
                <a:blip r:embed="rId2"/>
              </a:buBlip>
              <a:defRPr/>
            </a:pPr>
            <a:r>
              <a:rPr lang="en-US" sz="2200" dirty="0">
                <a:latin typeface="Century Gothic" pitchFamily="34" charset="0"/>
                <a:ea typeface="ＭＳ Ｐゴシック" pitchFamily="34" charset="-128"/>
              </a:rPr>
              <a:t>The International Clinical Trials Registry Platform (ICTRP) does not contain primary registries from African countries that meet the WHO registry </a:t>
            </a:r>
            <a:r>
              <a:rPr lang="en-US" sz="2200" dirty="0" smtClean="0">
                <a:latin typeface="Century Gothic" pitchFamily="34" charset="0"/>
                <a:ea typeface="ＭＳ Ｐゴシック" pitchFamily="34" charset="-128"/>
              </a:rPr>
              <a:t>criteria.</a:t>
            </a:r>
            <a:endParaRPr lang="en-US" sz="2200" dirty="0">
              <a:latin typeface="Century Gothic" pitchFamily="34" charset="0"/>
              <a:ea typeface="ＭＳ Ｐゴシック" pitchFamily="34" charset="-128"/>
            </a:endParaRPr>
          </a:p>
          <a:p>
            <a:pPr algn="just" eaLnBrk="1" hangingPunct="1">
              <a:lnSpc>
                <a:spcPct val="90000"/>
              </a:lnSpc>
              <a:buClr>
                <a:srgbClr val="FF0000"/>
              </a:buClr>
              <a:buBlip>
                <a:blip r:embed="rId2"/>
              </a:buBlip>
              <a:defRPr/>
            </a:pPr>
            <a:r>
              <a:rPr lang="en-US" sz="2200" dirty="0">
                <a:latin typeface="Century Gothic" pitchFamily="34" charset="0"/>
                <a:ea typeface="ＭＳ Ｐゴシック" pitchFamily="34" charset="-128"/>
              </a:rPr>
              <a:t>The African Vaccine Regulatory Forum (AVAREF) member states agreed that National registries should be developed to harmonize regulatory control of clinical trials conducted in Africa. </a:t>
            </a:r>
          </a:p>
          <a:p>
            <a:pPr algn="just" eaLnBrk="1" hangingPunct="1">
              <a:lnSpc>
                <a:spcPct val="90000"/>
              </a:lnSpc>
              <a:buClr>
                <a:srgbClr val="FF0000"/>
              </a:buClr>
              <a:buBlip>
                <a:blip r:embed="rId2"/>
              </a:buBlip>
              <a:defRPr/>
            </a:pPr>
            <a:r>
              <a:rPr lang="en-US" sz="2200" dirty="0">
                <a:latin typeface="Century Gothic" pitchFamily="34" charset="0"/>
                <a:ea typeface="ＭＳ Ｐゴシック" pitchFamily="34" charset="-128"/>
              </a:rPr>
              <a:t>In line with this initiative, legal requirements were established in the Tanzania Clinical Trials Control Regulations (2013) requiring registration of the trials in the National Registry. </a:t>
            </a:r>
          </a:p>
          <a:p>
            <a:pPr>
              <a:buFont typeface="Wingdings" pitchFamily="2" charset="2"/>
              <a:buChar char="§"/>
            </a:pPr>
            <a:endParaRPr lang="en-US" sz="1600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2A355-C72C-42BE-8C74-42FB40C0FC0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9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" y="381000"/>
            <a:ext cx="4419600" cy="6096000"/>
          </a:xfrm>
          <a:solidFill>
            <a:schemeClr val="accent3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entury Gothic" pitchFamily="34" charset="0"/>
              </a:rPr>
              <a:t>Objective</a:t>
            </a:r>
          </a:p>
          <a:p>
            <a:pPr marL="0" indent="0">
              <a:buNone/>
            </a:pPr>
            <a:endParaRPr lang="en-US" b="1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itchFamily="34" charset="0"/>
              </a:rPr>
              <a:t>To establish a clinical trials registry that is publicly accessible and meets WHO minimum standards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419600" cy="60960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entury Gothic" pitchFamily="34" charset="0"/>
              </a:rPr>
              <a:t>Methods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Century Gothic" pitchFamily="34" charset="0"/>
              </a:rPr>
              <a:t>A web based clinical trials registry was created basing on the WHO trial </a:t>
            </a:r>
            <a:r>
              <a:rPr lang="en-US" dirty="0">
                <a:latin typeface="Century Gothic" pitchFamily="34" charset="0"/>
              </a:rPr>
              <a:t>r</a:t>
            </a:r>
            <a:r>
              <a:rPr lang="en-US" dirty="0" smtClean="0">
                <a:latin typeface="Century Gothic" pitchFamily="34" charset="0"/>
              </a:rPr>
              <a:t>egistration </a:t>
            </a:r>
            <a:r>
              <a:rPr lang="en-US" dirty="0">
                <a:latin typeface="Century Gothic" pitchFamily="34" charset="0"/>
              </a:rPr>
              <a:t>d</a:t>
            </a:r>
            <a:r>
              <a:rPr lang="en-US" dirty="0" smtClean="0">
                <a:latin typeface="Century Gothic" pitchFamily="34" charset="0"/>
              </a:rPr>
              <a:t>ata </a:t>
            </a:r>
            <a:r>
              <a:rPr lang="en-US" dirty="0">
                <a:latin typeface="Century Gothic" pitchFamily="34" charset="0"/>
              </a:rPr>
              <a:t>set version </a:t>
            </a:r>
            <a:r>
              <a:rPr lang="en-US" dirty="0" smtClean="0">
                <a:latin typeface="Century Gothic" pitchFamily="34" charset="0"/>
              </a:rPr>
              <a:t>1.2.1</a:t>
            </a:r>
          </a:p>
          <a:p>
            <a:pPr marL="0" indent="0">
              <a:buNone/>
            </a:pPr>
            <a:r>
              <a:rPr lang="en-US" dirty="0" smtClean="0">
                <a:latin typeface="Century Gothic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entury Gothic" pitchFamily="34" charset="0"/>
              </a:rPr>
              <a:t>The </a:t>
            </a:r>
            <a:r>
              <a:rPr lang="en-US" dirty="0">
                <a:latin typeface="Century Gothic" pitchFamily="34" charset="0"/>
              </a:rPr>
              <a:t>registry was developed considering the WHO ICTRP registry criteria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2A355-C72C-42BE-8C74-42FB40C0FC0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5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021" y="0"/>
            <a:ext cx="9144000" cy="685800"/>
          </a:xfrm>
          <a:solidFill>
            <a:srgbClr val="92D050"/>
          </a:solidFill>
        </p:spPr>
        <p:txBody>
          <a:bodyPr/>
          <a:lstStyle/>
          <a:p>
            <a:r>
              <a:rPr lang="en-US" sz="2800" b="1" dirty="0" smtClean="0">
                <a:latin typeface="Century Gothic" pitchFamily="34" charset="0"/>
              </a:rPr>
              <a:t>Results and Discussion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56388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>
                <a:latin typeface="Century Gothic" pitchFamily="34" charset="0"/>
              </a:rPr>
              <a:t>A </a:t>
            </a:r>
            <a:r>
              <a:rPr lang="en-US" sz="2800" dirty="0" smtClean="0">
                <a:latin typeface="Century Gothic" pitchFamily="34" charset="0"/>
              </a:rPr>
              <a:t>registry</a:t>
            </a:r>
            <a:r>
              <a:rPr lang="en-US" sz="2800" dirty="0">
                <a:latin typeface="Century Gothic" pitchFamily="34" charset="0"/>
              </a:rPr>
              <a:t> named 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b="1" dirty="0" smtClean="0">
                <a:latin typeface="Century Gothic" pitchFamily="34" charset="0"/>
              </a:rPr>
              <a:t>“The </a:t>
            </a:r>
            <a:r>
              <a:rPr lang="en-US" sz="2800" b="1" dirty="0">
                <a:latin typeface="Century Gothic" pitchFamily="34" charset="0"/>
              </a:rPr>
              <a:t>Tanzania Clinical Trials Registry (</a:t>
            </a:r>
            <a:r>
              <a:rPr lang="en-US" sz="2800" b="1" dirty="0" err="1">
                <a:latin typeface="Century Gothic" pitchFamily="34" charset="0"/>
              </a:rPr>
              <a:t>TzCTR</a:t>
            </a:r>
            <a:r>
              <a:rPr lang="en-US" sz="2800" b="1" dirty="0" smtClean="0">
                <a:latin typeface="Century Gothic" pitchFamily="34" charset="0"/>
              </a:rPr>
              <a:t>)” </a:t>
            </a:r>
            <a:r>
              <a:rPr lang="en-US" sz="2800" dirty="0">
                <a:latin typeface="Century Gothic" pitchFamily="34" charset="0"/>
              </a:rPr>
              <a:t>was created </a:t>
            </a:r>
            <a:endParaRPr lang="en-US" sz="2800" dirty="0" smtClean="0">
              <a:latin typeface="Century Gothic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Century Gothic" pitchFamily="34" charset="0"/>
              </a:rPr>
              <a:t>Hosted by TFDA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Century Gothic" pitchFamily="34" charset="0"/>
              </a:rPr>
              <a:t>Publicly accessed at: </a:t>
            </a:r>
            <a:r>
              <a:rPr lang="en-US" sz="2800" dirty="0" smtClean="0">
                <a:latin typeface="Century Gothic" pitchFamily="34" charset="0"/>
                <a:hlinkClick r:id="rId2"/>
              </a:rPr>
              <a:t>www.tzctr.or.tz</a:t>
            </a:r>
            <a:r>
              <a:rPr lang="en-US" sz="2800" dirty="0" smtClean="0">
                <a:latin typeface="Century Gothic" pitchFamily="34" charset="0"/>
              </a:rPr>
              <a:t> or </a:t>
            </a:r>
            <a:r>
              <a:rPr lang="en-GB" sz="2800" dirty="0" smtClean="0">
                <a:latin typeface="Century Gothic" pitchFamily="34" charset="0"/>
                <a:hlinkClick r:id="rId3"/>
              </a:rPr>
              <a:t>www.tfda.go.tz</a:t>
            </a:r>
            <a:endParaRPr lang="en-GB" sz="2800" dirty="0" smtClean="0">
              <a:latin typeface="Century Gothic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>
                <a:latin typeface="Century Gothic" pitchFamily="34" charset="0"/>
              </a:rPr>
              <a:t>Has core components that included data validity verification, in-built security, audit trail and administration </a:t>
            </a:r>
            <a:r>
              <a:rPr lang="en-US" sz="2800" dirty="0" smtClean="0">
                <a:latin typeface="Century Gothic" pitchFamily="34" charset="0"/>
              </a:rPr>
              <a:t>platform</a:t>
            </a:r>
            <a:endParaRPr lang="en-US" sz="2800" dirty="0">
              <a:latin typeface="Century Gothic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>
                <a:latin typeface="Century Gothic" pitchFamily="34" charset="0"/>
              </a:rPr>
              <a:t>A total of 20 data sets in line with the WHO requirements were developed</a:t>
            </a:r>
            <a:r>
              <a:rPr lang="en-US" sz="2800" dirty="0" smtClean="0">
                <a:latin typeface="Century Gothic" pitchFamily="34" charset="0"/>
              </a:rPr>
              <a:t>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2800" dirty="0" smtClean="0">
                <a:latin typeface="Century Gothic" pitchFamily="34" charset="0"/>
              </a:rPr>
              <a:t> </a:t>
            </a:r>
            <a:endParaRPr lang="en-US" sz="2800" dirty="0">
              <a:latin typeface="Century Gothic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GB" sz="2000" dirty="0" smtClean="0">
              <a:latin typeface="Century Gothic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GB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B7070-2854-4A49-93B5-8017F89F629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021" y="0"/>
            <a:ext cx="9144000" cy="685800"/>
          </a:xfrm>
          <a:solidFill>
            <a:srgbClr val="92D050"/>
          </a:solidFill>
        </p:spPr>
        <p:txBody>
          <a:bodyPr/>
          <a:lstStyle/>
          <a:p>
            <a:r>
              <a:rPr lang="en-US" sz="2800" b="1" dirty="0" smtClean="0">
                <a:latin typeface="Century Gothic" pitchFamily="34" charset="0"/>
              </a:rPr>
              <a:t>Accessibility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56388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GB" sz="2000" dirty="0" smtClean="0">
              <a:latin typeface="Century Gothic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GB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B7070-2854-4A49-93B5-8017F89F629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t="15455" b="11970"/>
          <a:stretch/>
        </p:blipFill>
        <p:spPr bwMode="auto">
          <a:xfrm>
            <a:off x="76200" y="609600"/>
            <a:ext cx="9067800" cy="5857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ight Arrow 8"/>
          <p:cNvSpPr/>
          <p:nvPr/>
        </p:nvSpPr>
        <p:spPr bwMode="auto">
          <a:xfrm rot="10800000">
            <a:off x="4800600" y="3547242"/>
            <a:ext cx="914400" cy="23336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3810000" y="1524000"/>
            <a:ext cx="304800" cy="6096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52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5635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en-GB" sz="2800" b="1" dirty="0" smtClean="0">
                <a:latin typeface="Century Gothic" pitchFamily="34" charset="0"/>
              </a:rPr>
              <a:t/>
            </a:r>
            <a:br>
              <a:rPr lang="en-GB" sz="2800" b="1" dirty="0" smtClean="0">
                <a:latin typeface="Century Gothic" pitchFamily="34" charset="0"/>
              </a:rPr>
            </a:br>
            <a:r>
              <a:rPr lang="en-GB" sz="2800" b="1" dirty="0" smtClean="0">
                <a:latin typeface="Century Gothic" pitchFamily="34" charset="0"/>
              </a:rPr>
              <a:t>Tanzania </a:t>
            </a:r>
            <a:r>
              <a:rPr lang="en-GB" sz="2800" b="1" dirty="0">
                <a:latin typeface="Century Gothic" pitchFamily="34" charset="0"/>
              </a:rPr>
              <a:t>Clinical Trial Registry (</a:t>
            </a:r>
            <a:r>
              <a:rPr lang="en-GB" sz="2800" b="1" dirty="0" err="1">
                <a:latin typeface="Century Gothic" pitchFamily="34" charset="0"/>
              </a:rPr>
              <a:t>TzCTR</a:t>
            </a:r>
            <a:r>
              <a:rPr lang="en-GB" sz="2800" b="1" dirty="0">
                <a:latin typeface="Century Gothic" pitchFamily="34" charset="0"/>
              </a:rPr>
              <a:t>).</a:t>
            </a:r>
            <a:br>
              <a:rPr lang="en-GB" sz="2800" b="1" dirty="0">
                <a:latin typeface="Century Gothic" pitchFamily="34" charset="0"/>
              </a:rPr>
            </a:br>
            <a:endParaRPr lang="en-GB" sz="2800" b="1" dirty="0" smtClean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533400"/>
            <a:ext cx="8572500" cy="6038851"/>
          </a:xfrm>
        </p:spPr>
        <p:txBody>
          <a:bodyPr/>
          <a:lstStyle/>
          <a:p>
            <a:pPr eaLnBrk="1" hangingPunct="1"/>
            <a:endParaRPr lang="en-GB" sz="2000" dirty="0" smtClean="0">
              <a:latin typeface="Bookman Old Style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 bwMode="auto">
          <a:xfrm rot="14705279">
            <a:off x="4097863" y="1883204"/>
            <a:ext cx="446565" cy="24846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07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6" y="-19050"/>
            <a:ext cx="9143999" cy="6096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sz="2800" b="1" dirty="0" smtClean="0">
                <a:latin typeface="Century Gothic" pitchFamily="34" charset="0"/>
              </a:rPr>
              <a:t/>
            </a:r>
            <a:br>
              <a:rPr lang="en-US" sz="2800" b="1" dirty="0" smtClean="0">
                <a:latin typeface="Century Gothic" pitchFamily="34" charset="0"/>
              </a:rPr>
            </a:br>
            <a:r>
              <a:rPr lang="en-US" sz="2800" b="1" dirty="0" smtClean="0">
                <a:latin typeface="Century Gothic" pitchFamily="34" charset="0"/>
              </a:rPr>
              <a:t/>
            </a:r>
            <a:br>
              <a:rPr lang="en-US" sz="2800" b="1" dirty="0" smtClean="0">
                <a:latin typeface="Century Gothic" pitchFamily="34" charset="0"/>
              </a:rPr>
            </a:br>
            <a:r>
              <a:rPr lang="en-US" sz="2800" dirty="0">
                <a:latin typeface="Century Gothic" pitchFamily="34" charset="0"/>
              </a:rPr>
              <a:t/>
            </a:r>
            <a:br>
              <a:rPr lang="en-US" sz="2800" dirty="0">
                <a:latin typeface="Century Gothic" pitchFamily="34" charset="0"/>
              </a:rPr>
            </a:br>
            <a:r>
              <a:rPr lang="en-US" sz="2800" dirty="0" smtClean="0">
                <a:latin typeface="Century Gothic" pitchFamily="34" charset="0"/>
              </a:rPr>
              <a:t/>
            </a:r>
            <a:br>
              <a:rPr lang="en-US" sz="2800" dirty="0" smtClean="0">
                <a:latin typeface="Century Gothic" pitchFamily="34" charset="0"/>
              </a:rPr>
            </a:br>
            <a:r>
              <a:rPr lang="en-US" sz="2800" dirty="0">
                <a:latin typeface="Century Gothic" pitchFamily="34" charset="0"/>
              </a:rPr>
              <a:t/>
            </a:r>
            <a:br>
              <a:rPr lang="en-US" sz="2800" dirty="0">
                <a:latin typeface="Century Gothic" pitchFamily="34" charset="0"/>
              </a:rPr>
            </a:br>
            <a:r>
              <a:rPr lang="en-US" sz="2800" dirty="0" smtClean="0">
                <a:latin typeface="Century Gothic" pitchFamily="34" charset="0"/>
              </a:rPr>
              <a:t/>
            </a:r>
            <a:br>
              <a:rPr lang="en-US" sz="2800" dirty="0" smtClean="0">
                <a:latin typeface="Century Gothic" pitchFamily="34" charset="0"/>
              </a:rPr>
            </a:br>
            <a:r>
              <a:rPr lang="en-US" sz="2800" dirty="0">
                <a:latin typeface="Century Gothic" pitchFamily="34" charset="0"/>
              </a:rPr>
              <a:t/>
            </a:r>
            <a:br>
              <a:rPr lang="en-US" sz="2800" dirty="0">
                <a:latin typeface="Century Gothic" pitchFamily="34" charset="0"/>
              </a:rPr>
            </a:br>
            <a:r>
              <a:rPr lang="en-US" sz="2800" dirty="0" smtClean="0">
                <a:latin typeface="Century Gothic" pitchFamily="34" charset="0"/>
              </a:rPr>
              <a:t/>
            </a:r>
            <a:br>
              <a:rPr lang="en-US" sz="2800" dirty="0" smtClean="0">
                <a:latin typeface="Century Gothic" pitchFamily="34" charset="0"/>
              </a:rPr>
            </a:br>
            <a:r>
              <a:rPr lang="en-US" sz="2800" dirty="0">
                <a:latin typeface="Century Gothic" pitchFamily="34" charset="0"/>
              </a:rPr>
              <a:t/>
            </a:r>
            <a:br>
              <a:rPr lang="en-US" sz="2800" dirty="0">
                <a:latin typeface="Century Gothic" pitchFamily="34" charset="0"/>
              </a:rPr>
            </a:br>
            <a:r>
              <a:rPr lang="en-US" sz="2800" dirty="0" smtClean="0">
                <a:latin typeface="Century Gothic" pitchFamily="34" charset="0"/>
              </a:rPr>
              <a:t/>
            </a:r>
            <a:br>
              <a:rPr lang="en-US" sz="2800" dirty="0" smtClean="0">
                <a:latin typeface="Century Gothic" pitchFamily="34" charset="0"/>
              </a:rPr>
            </a:br>
            <a:r>
              <a:rPr lang="en-US" sz="2800" dirty="0" smtClean="0">
                <a:latin typeface="Century Gothic" pitchFamily="34" charset="0"/>
              </a:rPr>
              <a:t/>
            </a:r>
            <a:br>
              <a:rPr lang="en-US" sz="2800" dirty="0" smtClean="0">
                <a:latin typeface="Century Gothic" pitchFamily="34" charset="0"/>
              </a:rPr>
            </a:br>
            <a:r>
              <a:rPr lang="en-US" sz="2800" dirty="0" smtClean="0">
                <a:latin typeface="Century Gothic" pitchFamily="34" charset="0"/>
              </a:rPr>
              <a:t/>
            </a:r>
            <a:br>
              <a:rPr lang="en-US" sz="2800" dirty="0" smtClean="0">
                <a:latin typeface="Century Gothic" pitchFamily="34" charset="0"/>
              </a:rPr>
            </a:br>
            <a:r>
              <a:rPr lang="en-US" sz="2800" dirty="0">
                <a:latin typeface="Century Gothic" pitchFamily="34" charset="0"/>
              </a:rPr>
              <a:t/>
            </a:r>
            <a:br>
              <a:rPr lang="en-US" sz="2800" dirty="0">
                <a:latin typeface="Century Gothic" pitchFamily="34" charset="0"/>
              </a:rPr>
            </a:br>
            <a:r>
              <a:rPr lang="en-US" sz="2800" dirty="0">
                <a:latin typeface="Century Gothic" pitchFamily="34" charset="0"/>
              </a:rPr>
              <a:t/>
            </a:r>
            <a:br>
              <a:rPr lang="en-US" sz="2800" dirty="0">
                <a:latin typeface="Century Gothic" pitchFamily="34" charset="0"/>
              </a:rPr>
            </a:br>
            <a:r>
              <a:rPr lang="en-US" sz="2800" dirty="0">
                <a:latin typeface="Century Gothic" pitchFamily="34" charset="0"/>
              </a:rPr>
              <a:t>Account Creation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319087"/>
            <a:ext cx="5111750" cy="5853113"/>
          </a:xfrm>
        </p:spPr>
        <p:txBody>
          <a:bodyPr/>
          <a:lstStyle/>
          <a:p>
            <a:pPr marL="0" indent="0">
              <a:buNone/>
            </a:pPr>
            <a:endParaRPr lang="en-US" sz="2400" b="1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0" y="609600"/>
            <a:ext cx="3465513" cy="5516563"/>
          </a:xfrm>
        </p:spPr>
        <p:txBody>
          <a:bodyPr/>
          <a:lstStyle/>
          <a:p>
            <a:r>
              <a:rPr lang="en-US" sz="2000" b="1" dirty="0" smtClean="0">
                <a:latin typeface="Century Gothic" pitchFamily="34" charset="0"/>
              </a:rPr>
              <a:t>Organization/CRO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latin typeface="Century Gothic" pitchFamily="34" charset="0"/>
              </a:rPr>
              <a:t>Principal </a:t>
            </a:r>
            <a:r>
              <a:rPr lang="en-US" sz="2000" dirty="0" smtClean="0">
                <a:latin typeface="Century Gothic" pitchFamily="34" charset="0"/>
              </a:rPr>
              <a:t>Investigator</a:t>
            </a:r>
            <a:endParaRPr lang="en-US" sz="2000" dirty="0"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latin typeface="Century Gothic" pitchFamily="34" charset="0"/>
              </a:rPr>
              <a:t>Co-Investigator</a:t>
            </a:r>
            <a:endParaRPr lang="en-US" sz="2000" dirty="0"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latin typeface="Century Gothic" pitchFamily="34" charset="0"/>
              </a:rPr>
              <a:t>Data Administrator, OR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latin typeface="Century Gothic" pitchFamily="34" charset="0"/>
              </a:rPr>
              <a:t>Any authorized </a:t>
            </a:r>
            <a:r>
              <a:rPr lang="en-US" sz="2000" dirty="0" smtClean="0">
                <a:latin typeface="Century Gothic" pitchFamily="34" charset="0"/>
              </a:rPr>
              <a:t>person</a:t>
            </a:r>
            <a:endParaRPr lang="en-US" sz="2000" dirty="0">
              <a:latin typeface="Century Gothic" pitchFamily="34" charset="0"/>
            </a:endParaRPr>
          </a:p>
          <a:p>
            <a:endParaRPr lang="en-US" sz="2000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2A355-C72C-42BE-8C74-42FB40C0FC0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91746554"/>
              </p:ext>
            </p:extLst>
          </p:nvPr>
        </p:nvGraphicFramePr>
        <p:xfrm>
          <a:off x="3040116" y="609600"/>
          <a:ext cx="6096000" cy="3451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5" t="34649" r="-299" b="2339"/>
          <a:stretch/>
        </p:blipFill>
        <p:spPr bwMode="auto">
          <a:xfrm>
            <a:off x="0" y="2438400"/>
            <a:ext cx="6296025" cy="441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2" t="29171" r="21199" b="11443"/>
          <a:stretch/>
        </p:blipFill>
        <p:spPr bwMode="auto">
          <a:xfrm>
            <a:off x="6019800" y="37338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ight Arrow 4"/>
          <p:cNvSpPr/>
          <p:nvPr/>
        </p:nvSpPr>
        <p:spPr bwMode="auto">
          <a:xfrm>
            <a:off x="5562600" y="873322"/>
            <a:ext cx="457200" cy="2286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6025" y="873322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If Yes, Select from the list</a:t>
            </a:r>
          </a:p>
        </p:txBody>
      </p:sp>
    </p:spTree>
    <p:extLst>
      <p:ext uri="{BB962C8B-B14F-4D97-AF65-F5344CB8AC3E}">
        <p14:creationId xmlns:p14="http://schemas.microsoft.com/office/powerpoint/2010/main" val="18968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rgbClr val="92D050"/>
          </a:solidFill>
        </p:spPr>
        <p:txBody>
          <a:bodyPr/>
          <a:lstStyle/>
          <a:p>
            <a:r>
              <a:rPr lang="en-US" sz="2800" b="1" dirty="0" smtClean="0">
                <a:latin typeface="Century Gothic" pitchFamily="34" charset="0"/>
              </a:rPr>
              <a:t>Registration of a new Application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2A355-C72C-42BE-8C74-42FB40C0FC0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2" r="11185" b="12650"/>
          <a:stretch/>
        </p:blipFill>
        <p:spPr bwMode="auto">
          <a:xfrm>
            <a:off x="0" y="533400"/>
            <a:ext cx="5334000" cy="60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Down Arrow 6"/>
          <p:cNvSpPr/>
          <p:nvPr/>
        </p:nvSpPr>
        <p:spPr>
          <a:xfrm rot="3175841">
            <a:off x="2484840" y="547088"/>
            <a:ext cx="257175" cy="295275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>
              <a:rot lat="0" lon="0" rev="21299999"/>
            </a:camera>
            <a:lightRig rig="threePt" dir="t"/>
          </a:scene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8991600" cy="528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 bwMode="auto">
          <a:xfrm rot="10800000">
            <a:off x="1295400" y="3505200"/>
            <a:ext cx="914400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59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rgbClr val="92D050"/>
          </a:solidFill>
        </p:spPr>
        <p:txBody>
          <a:bodyPr/>
          <a:lstStyle/>
          <a:p>
            <a:r>
              <a:rPr lang="en-US" sz="2800" b="1" dirty="0" smtClean="0">
                <a:latin typeface="Century Gothic" pitchFamily="34" charset="0"/>
              </a:rPr>
              <a:t>Preview  of Data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2A355-C72C-42BE-8C74-42FB40C0FC0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5" t="10604" r="3826" b="25773"/>
          <a:stretch/>
        </p:blipFill>
        <p:spPr bwMode="auto">
          <a:xfrm>
            <a:off x="457200" y="609600"/>
            <a:ext cx="8229600" cy="542741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ight Arrow 6"/>
          <p:cNvSpPr/>
          <p:nvPr/>
        </p:nvSpPr>
        <p:spPr bwMode="auto">
          <a:xfrm rot="3501320">
            <a:off x="4661047" y="4990260"/>
            <a:ext cx="571352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DA">
  <a:themeElements>
    <a:clrScheme name="TF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F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F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D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D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D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D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D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FD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FD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FD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FD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FD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FD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499</Words>
  <Application>Microsoft Office PowerPoint</Application>
  <PresentationFormat>On-screen Show (4:3)</PresentationFormat>
  <Paragraphs>105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TFDA</vt:lpstr>
      <vt:lpstr>Establishing Clinical Trials Registries in Africa:  The Tanzanian Perspective  </vt:lpstr>
      <vt:lpstr>Background</vt:lpstr>
      <vt:lpstr>PowerPoint Presentation</vt:lpstr>
      <vt:lpstr>Results and Discussion</vt:lpstr>
      <vt:lpstr>Accessibility</vt:lpstr>
      <vt:lpstr> Tanzania Clinical Trial Registry (TzCTR). </vt:lpstr>
      <vt:lpstr>              Account Creation</vt:lpstr>
      <vt:lpstr>Registration of a new Application</vt:lpstr>
      <vt:lpstr>Preview  of Data</vt:lpstr>
      <vt:lpstr>TFDA Review of Applications</vt:lpstr>
      <vt:lpstr>PowerPoint Presentation</vt:lpstr>
      <vt:lpstr>Preview and Registration</vt:lpstr>
      <vt:lpstr>Public Search Features</vt:lpstr>
      <vt:lpstr>Conclusion</vt:lpstr>
      <vt:lpstr>Acknowledgments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Establishing Clinical Trials Registries in Africa:  The Tanzanian Perspective</dc:title>
  <dc:creator>alambo mssusa</dc:creator>
  <cp:lastModifiedBy>alambo mssusa</cp:lastModifiedBy>
  <cp:revision>51</cp:revision>
  <dcterms:created xsi:type="dcterms:W3CDTF">2019-03-25T06:44:25Z</dcterms:created>
  <dcterms:modified xsi:type="dcterms:W3CDTF">2019-03-26T05:38:47Z</dcterms:modified>
</cp:coreProperties>
</file>